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5" r:id="rId3"/>
    <p:sldId id="321" r:id="rId4"/>
    <p:sldId id="298" r:id="rId5"/>
    <p:sldId id="297" r:id="rId6"/>
    <p:sldId id="258" r:id="rId7"/>
    <p:sldId id="279" r:id="rId8"/>
    <p:sldId id="280" r:id="rId9"/>
    <p:sldId id="284" r:id="rId10"/>
    <p:sldId id="289" r:id="rId11"/>
    <p:sldId id="273" r:id="rId12"/>
    <p:sldId id="300" r:id="rId13"/>
    <p:sldId id="304" r:id="rId14"/>
    <p:sldId id="291" r:id="rId15"/>
    <p:sldId id="288" r:id="rId16"/>
    <p:sldId id="302" r:id="rId17"/>
    <p:sldId id="310" r:id="rId18"/>
    <p:sldId id="290" r:id="rId19"/>
    <p:sldId id="283" r:id="rId20"/>
    <p:sldId id="301" r:id="rId21"/>
    <p:sldId id="307" r:id="rId22"/>
    <p:sldId id="313" r:id="rId23"/>
    <p:sldId id="314" r:id="rId24"/>
    <p:sldId id="320" r:id="rId25"/>
    <p:sldId id="315" r:id="rId26"/>
    <p:sldId id="319" r:id="rId27"/>
    <p:sldId id="318" r:id="rId28"/>
    <p:sldId id="317" r:id="rId29"/>
    <p:sldId id="265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4783A-8E4D-F20A-6E98-F59905867CB1}" v="6" dt="2018-12-06T03:53:22.091"/>
    <p1510:client id="{0BB5BD34-DC6B-8517-F046-F15CFC0E47A4}" v="1254" dt="2018-12-07T01:07:42.266"/>
    <p1510:client id="{AB35EEB3-42D4-C18B-3E42-17E4FB3E8F80}" v="18" dt="2018-12-07T01:28:01.557"/>
    <p1510:client id="{AAA8AB7C-AD1F-2832-17C3-26135AE6A309}" v="5" dt="2018-12-07T01:38:42.815"/>
    <p1510:client id="{B2DC385C-6D50-4CC3-6650-5A3802671572}" v="46" dt="2018-12-07T01:44:44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87" autoAdjust="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ie Christine Sorenson" userId="0d7c407d-d2d4-424d-b5eb-4f267ecee5bd" providerId="ADAL" clId="{456E58F5-E47B-7246-A627-433E2E156C3D}"/>
    <pc:docChg chg="undo custSel modSld">
      <pc:chgData name="Leslie Christine Sorenson" userId="0d7c407d-d2d4-424d-b5eb-4f267ecee5bd" providerId="ADAL" clId="{456E58F5-E47B-7246-A627-433E2E156C3D}" dt="2018-11-29T15:26:26.915" v="1" actId="1076"/>
      <pc:docMkLst>
        <pc:docMk/>
      </pc:docMkLst>
      <pc:sldChg chg="modSp">
        <pc:chgData name="Leslie Christine Sorenson" userId="0d7c407d-d2d4-424d-b5eb-4f267ecee5bd" providerId="ADAL" clId="{456E58F5-E47B-7246-A627-433E2E156C3D}" dt="2018-11-29T15:26:26.915" v="1" actId="1076"/>
        <pc:sldMkLst>
          <pc:docMk/>
          <pc:sldMk cId="2757978707" sldId="307"/>
        </pc:sldMkLst>
        <pc:picChg chg="mod">
          <ac:chgData name="Leslie Christine Sorenson" userId="0d7c407d-d2d4-424d-b5eb-4f267ecee5bd" providerId="ADAL" clId="{456E58F5-E47B-7246-A627-433E2E156C3D}" dt="2018-11-29T15:26:26.915" v="1" actId="1076"/>
          <ac:picMkLst>
            <pc:docMk/>
            <pc:sldMk cId="2757978707" sldId="307"/>
            <ac:picMk id="8" creationId="{9AA24845-FB73-4220-B08C-5CA88D9517BA}"/>
          </ac:picMkLst>
        </pc:picChg>
      </pc:sldChg>
    </pc:docChg>
  </pc:docChgLst>
  <pc:docChgLst>
    <pc:chgData name="Ashley Charlton" userId="S::aec338@nau.edu::0b5c5d0f-3e85-41ed-bd9a-fc056af9a264" providerId="AD" clId="Web-{74083B98-D0B3-01A3-CEC6-486FCF8079D3}"/>
    <pc:docChg chg="modSld sldOrd">
      <pc:chgData name="Ashley Charlton" userId="S::aec338@nau.edu::0b5c5d0f-3e85-41ed-bd9a-fc056af9a264" providerId="AD" clId="Web-{74083B98-D0B3-01A3-CEC6-486FCF8079D3}" dt="2018-11-30T22:11:29.100" v="665" actId="1076"/>
      <pc:docMkLst>
        <pc:docMk/>
      </pc:docMkLst>
      <pc:sldChg chg="addSp delSp modSp">
        <pc:chgData name="Ashley Charlton" userId="S::aec338@nau.edu::0b5c5d0f-3e85-41ed-bd9a-fc056af9a264" providerId="AD" clId="Web-{74083B98-D0B3-01A3-CEC6-486FCF8079D3}" dt="2018-11-30T21:52:29.363" v="585" actId="1076"/>
        <pc:sldMkLst>
          <pc:docMk/>
          <pc:sldMk cId="1438016005" sldId="258"/>
        </pc:sldMkLst>
        <pc:spChg chg="add mod">
          <ac:chgData name="Ashley Charlton" userId="S::aec338@nau.edu::0b5c5d0f-3e85-41ed-bd9a-fc056af9a264" providerId="AD" clId="Web-{74083B98-D0B3-01A3-CEC6-486FCF8079D3}" dt="2018-11-30T21:52:29.363" v="585" actId="1076"/>
          <ac:spMkLst>
            <pc:docMk/>
            <pc:sldMk cId="1438016005" sldId="258"/>
            <ac:spMk id="6" creationId="{B12103CC-6370-46BD-B4AE-64946D5D1DE3}"/>
          </ac:spMkLst>
        </pc:spChg>
        <pc:spChg chg="del">
          <ac:chgData name="Ashley Charlton" userId="S::aec338@nau.edu::0b5c5d0f-3e85-41ed-bd9a-fc056af9a264" providerId="AD" clId="Web-{74083B98-D0B3-01A3-CEC6-486FCF8079D3}" dt="2018-11-30T21:42:26.455" v="491"/>
          <ac:spMkLst>
            <pc:docMk/>
            <pc:sldMk cId="1438016005" sldId="258"/>
            <ac:spMk id="8" creationId="{00000000-0000-0000-0000-000000000000}"/>
          </ac:spMkLst>
        </pc:spChg>
        <pc:spChg chg="add mod">
          <ac:chgData name="Ashley Charlton" userId="S::aec338@nau.edu::0b5c5d0f-3e85-41ed-bd9a-fc056af9a264" providerId="AD" clId="Web-{74083B98-D0B3-01A3-CEC6-486FCF8079D3}" dt="2018-11-30T21:52:23.832" v="584" actId="1076"/>
          <ac:spMkLst>
            <pc:docMk/>
            <pc:sldMk cId="1438016005" sldId="258"/>
            <ac:spMk id="9" creationId="{F911592F-B635-49B8-8C33-DF2798830EE0}"/>
          </ac:spMkLst>
        </pc:spChg>
        <pc:graphicFrameChg chg="add mod modGraphic">
          <ac:chgData name="Ashley Charlton" userId="S::aec338@nau.edu::0b5c5d0f-3e85-41ed-bd9a-fc056af9a264" providerId="AD" clId="Web-{74083B98-D0B3-01A3-CEC6-486FCF8079D3}" dt="2018-11-30T21:48:32.081" v="522"/>
          <ac:graphicFrameMkLst>
            <pc:docMk/>
            <pc:sldMk cId="1438016005" sldId="258"/>
            <ac:graphicFrameMk id="3" creationId="{B99171CE-FAB0-4EC1-9B2F-A93AF4322184}"/>
          </ac:graphicFrameMkLst>
        </pc:graphicFrameChg>
        <pc:graphicFrameChg chg="mod modGraphic">
          <ac:chgData name="Ashley Charlton" userId="S::aec338@nau.edu::0b5c5d0f-3e85-41ed-bd9a-fc056af9a264" providerId="AD" clId="Web-{74083B98-D0B3-01A3-CEC6-486FCF8079D3}" dt="2018-11-30T21:50:09.317" v="560"/>
          <ac:graphicFrameMkLst>
            <pc:docMk/>
            <pc:sldMk cId="1438016005" sldId="258"/>
            <ac:graphicFrameMk id="7" creationId="{00000000-0000-0000-0000-000000000000}"/>
          </ac:graphicFrameMkLst>
        </pc:graphicFrameChg>
      </pc:sldChg>
      <pc:sldChg chg="modSp">
        <pc:chgData name="Ashley Charlton" userId="S::aec338@nau.edu::0b5c5d0f-3e85-41ed-bd9a-fc056af9a264" providerId="AD" clId="Web-{74083B98-D0B3-01A3-CEC6-486FCF8079D3}" dt="2018-11-30T22:00:44.239" v="654" actId="20577"/>
        <pc:sldMkLst>
          <pc:docMk/>
          <pc:sldMk cId="1095846162" sldId="265"/>
        </pc:sldMkLst>
        <pc:spChg chg="mod">
          <ac:chgData name="Ashley Charlton" userId="S::aec338@nau.edu::0b5c5d0f-3e85-41ed-bd9a-fc056af9a264" providerId="AD" clId="Web-{74083B98-D0B3-01A3-CEC6-486FCF8079D3}" dt="2018-11-30T22:00:44.239" v="654" actId="20577"/>
          <ac:spMkLst>
            <pc:docMk/>
            <pc:sldMk cId="1095846162" sldId="265"/>
            <ac:spMk id="3" creationId="{EEC81E5F-7613-A14A-A7FE-7B348803ACB8}"/>
          </ac:spMkLst>
        </pc:spChg>
      </pc:sldChg>
      <pc:sldChg chg="modSp ord">
        <pc:chgData name="Ashley Charlton" userId="S::aec338@nau.edu::0b5c5d0f-3e85-41ed-bd9a-fc056af9a264" providerId="AD" clId="Web-{74083B98-D0B3-01A3-CEC6-486FCF8079D3}" dt="2018-11-30T21:52:50.629" v="586" actId="14100"/>
        <pc:sldMkLst>
          <pc:docMk/>
          <pc:sldMk cId="877880914" sldId="273"/>
        </pc:sldMkLst>
        <pc:spChg chg="mod">
          <ac:chgData name="Ashley Charlton" userId="S::aec338@nau.edu::0b5c5d0f-3e85-41ed-bd9a-fc056af9a264" providerId="AD" clId="Web-{74083B98-D0B3-01A3-CEC6-486FCF8079D3}" dt="2018-11-30T21:52:50.629" v="586" actId="14100"/>
          <ac:spMkLst>
            <pc:docMk/>
            <pc:sldMk cId="877880914" sldId="273"/>
            <ac:spMk id="5" creationId="{00000000-0000-0000-0000-000000000000}"/>
          </ac:spMkLst>
        </pc:spChg>
      </pc:sldChg>
      <pc:sldChg chg="modSp">
        <pc:chgData name="Ashley Charlton" userId="S::aec338@nau.edu::0b5c5d0f-3e85-41ed-bd9a-fc056af9a264" providerId="AD" clId="Web-{74083B98-D0B3-01A3-CEC6-486FCF8079D3}" dt="2018-11-30T21:45:58.549" v="498" actId="14100"/>
        <pc:sldMkLst>
          <pc:docMk/>
          <pc:sldMk cId="950553075" sldId="279"/>
        </pc:sldMkLst>
        <pc:spChg chg="mod">
          <ac:chgData name="Ashley Charlton" userId="S::aec338@nau.edu::0b5c5d0f-3e85-41ed-bd9a-fc056af9a264" providerId="AD" clId="Web-{74083B98-D0B3-01A3-CEC6-486FCF8079D3}" dt="2018-11-30T21:45:58.549" v="498" actId="14100"/>
          <ac:spMkLst>
            <pc:docMk/>
            <pc:sldMk cId="950553075" sldId="279"/>
            <ac:spMk id="3" creationId="{9C1CB664-A2E4-2244-9EF0-3FA2C41F8BFA}"/>
          </ac:spMkLst>
        </pc:spChg>
      </pc:sldChg>
      <pc:sldChg chg="ord">
        <pc:chgData name="Ashley Charlton" userId="S::aec338@nau.edu::0b5c5d0f-3e85-41ed-bd9a-fc056af9a264" providerId="AD" clId="Web-{74083B98-D0B3-01A3-CEC6-486FCF8079D3}" dt="2018-11-30T21:19:35.184" v="61"/>
        <pc:sldMkLst>
          <pc:docMk/>
          <pc:sldMk cId="384143277" sldId="283"/>
        </pc:sldMkLst>
      </pc:sldChg>
      <pc:sldChg chg="modSp">
        <pc:chgData name="Ashley Charlton" userId="S::aec338@nau.edu::0b5c5d0f-3e85-41ed-bd9a-fc056af9a264" providerId="AD" clId="Web-{74083B98-D0B3-01A3-CEC6-486FCF8079D3}" dt="2018-11-30T22:04:56.224" v="661" actId="1076"/>
        <pc:sldMkLst>
          <pc:docMk/>
          <pc:sldMk cId="2319980906" sldId="284"/>
        </pc:sldMkLst>
        <pc:grpChg chg="mod">
          <ac:chgData name="Ashley Charlton" userId="S::aec338@nau.edu::0b5c5d0f-3e85-41ed-bd9a-fc056af9a264" providerId="AD" clId="Web-{74083B98-D0B3-01A3-CEC6-486FCF8079D3}" dt="2018-11-30T22:04:56.224" v="660" actId="1076"/>
          <ac:grpSpMkLst>
            <pc:docMk/>
            <pc:sldMk cId="2319980906" sldId="284"/>
            <ac:grpSpMk id="71" creationId="{59CB23AB-2023-1A41-A420-B02FF322B819}"/>
          </ac:grpSpMkLst>
        </pc:grpChg>
        <pc:grpChg chg="mod">
          <ac:chgData name="Ashley Charlton" userId="S::aec338@nau.edu::0b5c5d0f-3e85-41ed-bd9a-fc056af9a264" providerId="AD" clId="Web-{74083B98-D0B3-01A3-CEC6-486FCF8079D3}" dt="2018-11-30T22:04:21.068" v="657" actId="1076"/>
          <ac:grpSpMkLst>
            <pc:docMk/>
            <pc:sldMk cId="2319980906" sldId="284"/>
            <ac:grpSpMk id="202" creationId="{BF9A1085-468D-0D44-9036-56238A84DE43}"/>
          </ac:grpSpMkLst>
        </pc:grpChg>
        <pc:picChg chg="mod">
          <ac:chgData name="Ashley Charlton" userId="S::aec338@nau.edu::0b5c5d0f-3e85-41ed-bd9a-fc056af9a264" providerId="AD" clId="Web-{74083B98-D0B3-01A3-CEC6-486FCF8079D3}" dt="2018-11-30T22:04:56.224" v="661" actId="1076"/>
          <ac:picMkLst>
            <pc:docMk/>
            <pc:sldMk cId="2319980906" sldId="284"/>
            <ac:picMk id="52" creationId="{69C11924-60B3-BD4F-921B-E6E853172F0B}"/>
          </ac:picMkLst>
        </pc:picChg>
      </pc:sldChg>
      <pc:sldChg chg="ord">
        <pc:chgData name="Ashley Charlton" userId="S::aec338@nau.edu::0b5c5d0f-3e85-41ed-bd9a-fc056af9a264" providerId="AD" clId="Web-{74083B98-D0B3-01A3-CEC6-486FCF8079D3}" dt="2018-11-30T21:19:25.122" v="60"/>
        <pc:sldMkLst>
          <pc:docMk/>
          <pc:sldMk cId="2478255512" sldId="288"/>
        </pc:sldMkLst>
      </pc:sldChg>
      <pc:sldChg chg="modSp">
        <pc:chgData name="Ashley Charlton" userId="S::aec338@nau.edu::0b5c5d0f-3e85-41ed-bd9a-fc056af9a264" providerId="AD" clId="Web-{74083B98-D0B3-01A3-CEC6-486FCF8079D3}" dt="2018-11-30T21:28:21.250" v="113" actId="20577"/>
        <pc:sldMkLst>
          <pc:docMk/>
          <pc:sldMk cId="3178683992" sldId="289"/>
        </pc:sldMkLst>
        <pc:spChg chg="mod">
          <ac:chgData name="Ashley Charlton" userId="S::aec338@nau.edu::0b5c5d0f-3e85-41ed-bd9a-fc056af9a264" providerId="AD" clId="Web-{74083B98-D0B3-01A3-CEC6-486FCF8079D3}" dt="2018-11-30T21:28:21.250" v="113" actId="20577"/>
          <ac:spMkLst>
            <pc:docMk/>
            <pc:sldMk cId="3178683992" sldId="289"/>
            <ac:spMk id="3" creationId="{9C1CB664-A2E4-2244-9EF0-3FA2C41F8BFA}"/>
          </ac:spMkLst>
        </pc:spChg>
      </pc:sldChg>
      <pc:sldChg chg="modSp">
        <pc:chgData name="Ashley Charlton" userId="S::aec338@nau.edu::0b5c5d0f-3e85-41ed-bd9a-fc056af9a264" providerId="AD" clId="Web-{74083B98-D0B3-01A3-CEC6-486FCF8079D3}" dt="2018-11-30T21:28:42.750" v="129" actId="20577"/>
        <pc:sldMkLst>
          <pc:docMk/>
          <pc:sldMk cId="548477007" sldId="290"/>
        </pc:sldMkLst>
        <pc:spChg chg="mod">
          <ac:chgData name="Ashley Charlton" userId="S::aec338@nau.edu::0b5c5d0f-3e85-41ed-bd9a-fc056af9a264" providerId="AD" clId="Web-{74083B98-D0B3-01A3-CEC6-486FCF8079D3}" dt="2018-11-30T21:28:42.750" v="129" actId="20577"/>
          <ac:spMkLst>
            <pc:docMk/>
            <pc:sldMk cId="548477007" sldId="290"/>
            <ac:spMk id="158" creationId="{D4C89C7D-BF98-DF4C-992C-5712270CCCDD}"/>
          </ac:spMkLst>
        </pc:spChg>
      </pc:sldChg>
      <pc:sldChg chg="addSp delSp modSp">
        <pc:chgData name="Ashley Charlton" userId="S::aec338@nau.edu::0b5c5d0f-3e85-41ed-bd9a-fc056af9a264" providerId="AD" clId="Web-{74083B98-D0B3-01A3-CEC6-486FCF8079D3}" dt="2018-11-30T21:28:31.250" v="121" actId="20577"/>
        <pc:sldMkLst>
          <pc:docMk/>
          <pc:sldMk cId="3096808001" sldId="291"/>
        </pc:sldMkLst>
        <pc:spChg chg="del">
          <ac:chgData name="Ashley Charlton" userId="S::aec338@nau.edu::0b5c5d0f-3e85-41ed-bd9a-fc056af9a264" providerId="AD" clId="Web-{74083B98-D0B3-01A3-CEC6-486FCF8079D3}" dt="2018-11-30T21:27:00.063" v="100"/>
          <ac:spMkLst>
            <pc:docMk/>
            <pc:sldMk cId="3096808001" sldId="291"/>
            <ac:spMk id="3" creationId="{9C1CB664-A2E4-2244-9EF0-3FA2C41F8BFA}"/>
          </ac:spMkLst>
        </pc:spChg>
        <pc:spChg chg="add del mod">
          <ac:chgData name="Ashley Charlton" userId="S::aec338@nau.edu::0b5c5d0f-3e85-41ed-bd9a-fc056af9a264" providerId="AD" clId="Web-{74083B98-D0B3-01A3-CEC6-486FCF8079D3}" dt="2018-11-30T21:27:02.906" v="101"/>
          <ac:spMkLst>
            <pc:docMk/>
            <pc:sldMk cId="3096808001" sldId="291"/>
            <ac:spMk id="8" creationId="{B5280709-3E34-48B7-8164-6E22AA668CBC}"/>
          </ac:spMkLst>
        </pc:spChg>
        <pc:spChg chg="mod">
          <ac:chgData name="Ashley Charlton" userId="S::aec338@nau.edu::0b5c5d0f-3e85-41ed-bd9a-fc056af9a264" providerId="AD" clId="Web-{74083B98-D0B3-01A3-CEC6-486FCF8079D3}" dt="2018-11-30T21:28:31.250" v="121" actId="20577"/>
          <ac:spMkLst>
            <pc:docMk/>
            <pc:sldMk cId="3096808001" sldId="291"/>
            <ac:spMk id="133" creationId="{032B970B-3FDD-D546-A27A-180AD407C8B9}"/>
          </ac:spMkLst>
        </pc:spChg>
        <pc:grpChg chg="add mod">
          <ac:chgData name="Ashley Charlton" userId="S::aec338@nau.edu::0b5c5d0f-3e85-41ed-bd9a-fc056af9a264" providerId="AD" clId="Web-{74083B98-D0B3-01A3-CEC6-486FCF8079D3}" dt="2018-11-30T21:28:06.516" v="105" actId="1076"/>
          <ac:grpSpMkLst>
            <pc:docMk/>
            <pc:sldMk cId="3096808001" sldId="291"/>
            <ac:grpSpMk id="9" creationId="{6CCC6077-77D9-46C9-BF34-E53F1994BCBF}"/>
          </ac:grpSpMkLst>
        </pc:grpChg>
        <pc:grpChg chg="del mod">
          <ac:chgData name="Ashley Charlton" userId="S::aec338@nau.edu::0b5c5d0f-3e85-41ed-bd9a-fc056af9a264" providerId="AD" clId="Web-{74083B98-D0B3-01A3-CEC6-486FCF8079D3}" dt="2018-11-30T21:28:02.625" v="104"/>
          <ac:grpSpMkLst>
            <pc:docMk/>
            <pc:sldMk cId="3096808001" sldId="291"/>
            <ac:grpSpMk id="151" creationId="{A19CF8E8-7201-4E42-A38A-295E136C3C77}"/>
          </ac:grpSpMkLst>
        </pc:grpChg>
      </pc:sldChg>
      <pc:sldChg chg="addSp delSp modSp">
        <pc:chgData name="Ashley Charlton" userId="S::aec338@nau.edu::0b5c5d0f-3e85-41ed-bd9a-fc056af9a264" providerId="AD" clId="Web-{74083B98-D0B3-01A3-CEC6-486FCF8079D3}" dt="2018-11-30T22:11:29.100" v="665" actId="1076"/>
        <pc:sldMkLst>
          <pc:docMk/>
          <pc:sldMk cId="2687335231" sldId="298"/>
        </pc:sldMkLst>
        <pc:spChg chg="mod">
          <ac:chgData name="Ashley Charlton" userId="S::aec338@nau.edu::0b5c5d0f-3e85-41ed-bd9a-fc056af9a264" providerId="AD" clId="Web-{74083B98-D0B3-01A3-CEC6-486FCF8079D3}" dt="2018-11-30T22:11:29.100" v="665" actId="1076"/>
          <ac:spMkLst>
            <pc:docMk/>
            <pc:sldMk cId="2687335231" sldId="298"/>
            <ac:spMk id="2" creationId="{EC0FF0AB-7B3A-6D4B-891A-E567BB9CCF1A}"/>
          </ac:spMkLst>
        </pc:spChg>
        <pc:spChg chg="add del mod">
          <ac:chgData name="Ashley Charlton" userId="S::aec338@nau.edu::0b5c5d0f-3e85-41ed-bd9a-fc056af9a264" providerId="AD" clId="Web-{74083B98-D0B3-01A3-CEC6-486FCF8079D3}" dt="2018-11-30T21:51:28.300" v="573"/>
          <ac:spMkLst>
            <pc:docMk/>
            <pc:sldMk cId="2687335231" sldId="298"/>
            <ac:spMk id="3" creationId="{48F90F5E-23C7-45EC-AB9D-2D32E73B3C28}"/>
          </ac:spMkLst>
        </pc:spChg>
        <pc:spChg chg="del">
          <ac:chgData name="Ashley Charlton" userId="S::aec338@nau.edu::0b5c5d0f-3e85-41ed-bd9a-fc056af9a264" providerId="AD" clId="Web-{74083B98-D0B3-01A3-CEC6-486FCF8079D3}" dt="2018-11-30T21:51:16.597" v="567"/>
          <ac:spMkLst>
            <pc:docMk/>
            <pc:sldMk cId="2687335231" sldId="298"/>
            <ac:spMk id="6" creationId="{00000000-0000-0000-0000-000000000000}"/>
          </ac:spMkLst>
        </pc:spChg>
        <pc:spChg chg="add mod">
          <ac:chgData name="Ashley Charlton" userId="S::aec338@nau.edu::0b5c5d0f-3e85-41ed-bd9a-fc056af9a264" providerId="AD" clId="Web-{74083B98-D0B3-01A3-CEC6-486FCF8079D3}" dt="2018-11-30T21:51:51.331" v="578" actId="1076"/>
          <ac:spMkLst>
            <pc:docMk/>
            <pc:sldMk cId="2687335231" sldId="298"/>
            <ac:spMk id="8" creationId="{355B0B49-DA66-4068-A9C8-DF3CE8C0288E}"/>
          </ac:spMkLst>
        </pc:spChg>
        <pc:graphicFrameChg chg="del mod">
          <ac:chgData name="Ashley Charlton" userId="S::aec338@nau.edu::0b5c5d0f-3e85-41ed-bd9a-fc056af9a264" providerId="AD" clId="Web-{74083B98-D0B3-01A3-CEC6-486FCF8079D3}" dt="2018-11-30T21:50:51.378" v="563"/>
          <ac:graphicFrameMkLst>
            <pc:docMk/>
            <pc:sldMk cId="2687335231" sldId="298"/>
            <ac:graphicFrameMk id="5" creationId="{1E916156-A5A6-42DB-AAFE-6F2E5A34EA97}"/>
          </ac:graphicFrameMkLst>
        </pc:graphicFrameChg>
        <pc:graphicFrameChg chg="mod modGraphic">
          <ac:chgData name="Ashley Charlton" userId="S::aec338@nau.edu::0b5c5d0f-3e85-41ed-bd9a-fc056af9a264" providerId="AD" clId="Web-{74083B98-D0B3-01A3-CEC6-486FCF8079D3}" dt="2018-11-30T21:51:14.286" v="566" actId="1076"/>
          <ac:graphicFrameMkLst>
            <pc:docMk/>
            <pc:sldMk cId="2687335231" sldId="298"/>
            <ac:graphicFrameMk id="7" creationId="{00000000-0000-0000-0000-000000000000}"/>
          </ac:graphicFrameMkLst>
        </pc:graphicFrameChg>
      </pc:sldChg>
      <pc:sldChg chg="addSp delSp modSp">
        <pc:chgData name="Ashley Charlton" userId="S::aec338@nau.edu::0b5c5d0f-3e85-41ed-bd9a-fc056af9a264" providerId="AD" clId="Web-{74083B98-D0B3-01A3-CEC6-486FCF8079D3}" dt="2018-11-30T21:53:17.847" v="593" actId="1076"/>
        <pc:sldMkLst>
          <pc:docMk/>
          <pc:sldMk cId="1732285794" sldId="300"/>
        </pc:sldMkLst>
        <pc:spChg chg="add del mod">
          <ac:chgData name="Ashley Charlton" userId="S::aec338@nau.edu::0b5c5d0f-3e85-41ed-bd9a-fc056af9a264" providerId="AD" clId="Web-{74083B98-D0B3-01A3-CEC6-486FCF8079D3}" dt="2018-11-30T21:52:58.800" v="589"/>
          <ac:spMkLst>
            <pc:docMk/>
            <pc:sldMk cId="1732285794" sldId="300"/>
            <ac:spMk id="5" creationId="{D831BDE4-F525-4673-AEE0-48ADB204EBCA}"/>
          </ac:spMkLst>
        </pc:spChg>
        <pc:spChg chg="add mod">
          <ac:chgData name="Ashley Charlton" userId="S::aec338@nau.edu::0b5c5d0f-3e85-41ed-bd9a-fc056af9a264" providerId="AD" clId="Web-{74083B98-D0B3-01A3-CEC6-486FCF8079D3}" dt="2018-11-30T21:53:17.847" v="593" actId="1076"/>
          <ac:spMkLst>
            <pc:docMk/>
            <pc:sldMk cId="1732285794" sldId="300"/>
            <ac:spMk id="8" creationId="{91F3C745-AC6D-4871-93AB-6C1EB543CE99}"/>
          </ac:spMkLst>
        </pc:spChg>
      </pc:sldChg>
      <pc:sldChg chg="addSp modSp">
        <pc:chgData name="Ashley Charlton" userId="S::aec338@nau.edu::0b5c5d0f-3e85-41ed-bd9a-fc056af9a264" providerId="AD" clId="Web-{74083B98-D0B3-01A3-CEC6-486FCF8079D3}" dt="2018-11-30T21:57:18.207" v="606" actId="1076"/>
        <pc:sldMkLst>
          <pc:docMk/>
          <pc:sldMk cId="3265865324" sldId="301"/>
        </pc:sldMkLst>
        <pc:spChg chg="add mod">
          <ac:chgData name="Ashley Charlton" userId="S::aec338@nau.edu::0b5c5d0f-3e85-41ed-bd9a-fc056af9a264" providerId="AD" clId="Web-{74083B98-D0B3-01A3-CEC6-486FCF8079D3}" dt="2018-11-30T21:57:18.207" v="606" actId="1076"/>
          <ac:spMkLst>
            <pc:docMk/>
            <pc:sldMk cId="3265865324" sldId="301"/>
            <ac:spMk id="5" creationId="{B7A42367-1E9B-45C6-8221-4AE99D35896D}"/>
          </ac:spMkLst>
        </pc:spChg>
      </pc:sldChg>
      <pc:sldChg chg="addSp modSp">
        <pc:chgData name="Ashley Charlton" userId="S::aec338@nau.edu::0b5c5d0f-3e85-41ed-bd9a-fc056af9a264" providerId="AD" clId="Web-{74083B98-D0B3-01A3-CEC6-486FCF8079D3}" dt="2018-11-30T21:53:41.301" v="599" actId="1076"/>
        <pc:sldMkLst>
          <pc:docMk/>
          <pc:sldMk cId="407963711" sldId="302"/>
        </pc:sldMkLst>
        <pc:spChg chg="add mod">
          <ac:chgData name="Ashley Charlton" userId="S::aec338@nau.edu::0b5c5d0f-3e85-41ed-bd9a-fc056af9a264" providerId="AD" clId="Web-{74083B98-D0B3-01A3-CEC6-486FCF8079D3}" dt="2018-11-30T21:53:41.301" v="599" actId="1076"/>
          <ac:spMkLst>
            <pc:docMk/>
            <pc:sldMk cId="407963711" sldId="302"/>
            <ac:spMk id="5" creationId="{B79DEC1B-5D4E-4ACE-9FF9-65740D099358}"/>
          </ac:spMkLst>
        </pc:spChg>
      </pc:sldChg>
      <pc:sldChg chg="addSp modSp">
        <pc:chgData name="Ashley Charlton" userId="S::aec338@nau.edu::0b5c5d0f-3e85-41ed-bd9a-fc056af9a264" providerId="AD" clId="Web-{74083B98-D0B3-01A3-CEC6-486FCF8079D3}" dt="2018-11-30T21:53:27.675" v="596" actId="1076"/>
        <pc:sldMkLst>
          <pc:docMk/>
          <pc:sldMk cId="3947539041" sldId="304"/>
        </pc:sldMkLst>
        <pc:spChg chg="add mod">
          <ac:chgData name="Ashley Charlton" userId="S::aec338@nau.edu::0b5c5d0f-3e85-41ed-bd9a-fc056af9a264" providerId="AD" clId="Web-{74083B98-D0B3-01A3-CEC6-486FCF8079D3}" dt="2018-11-30T21:53:27.675" v="596" actId="1076"/>
          <ac:spMkLst>
            <pc:docMk/>
            <pc:sldMk cId="3947539041" sldId="304"/>
            <ac:spMk id="3" creationId="{1BA580CF-2E97-4EF5-9827-A4476EF7EA34}"/>
          </ac:spMkLst>
        </pc:spChg>
      </pc:sldChg>
      <pc:sldChg chg="addSp modSp">
        <pc:chgData name="Ashley Charlton" userId="S::aec338@nau.edu::0b5c5d0f-3e85-41ed-bd9a-fc056af9a264" providerId="AD" clId="Web-{74083B98-D0B3-01A3-CEC6-486FCF8079D3}" dt="2018-11-30T21:57:34.879" v="610" actId="1076"/>
        <pc:sldMkLst>
          <pc:docMk/>
          <pc:sldMk cId="2757978707" sldId="307"/>
        </pc:sldMkLst>
        <pc:spChg chg="add mod">
          <ac:chgData name="Ashley Charlton" userId="S::aec338@nau.edu::0b5c5d0f-3e85-41ed-bd9a-fc056af9a264" providerId="AD" clId="Web-{74083B98-D0B3-01A3-CEC6-486FCF8079D3}" dt="2018-11-30T21:57:34.879" v="610" actId="1076"/>
          <ac:spMkLst>
            <pc:docMk/>
            <pc:sldMk cId="2757978707" sldId="307"/>
            <ac:spMk id="5" creationId="{68C0934F-26D1-44BA-9926-EE4031AE702D}"/>
          </ac:spMkLst>
        </pc:spChg>
      </pc:sldChg>
      <pc:sldChg chg="addSp modSp">
        <pc:chgData name="Ashley Charlton" userId="S::aec338@nau.edu::0b5c5d0f-3e85-41ed-bd9a-fc056af9a264" providerId="AD" clId="Web-{74083B98-D0B3-01A3-CEC6-486FCF8079D3}" dt="2018-11-30T21:54:35.539" v="603" actId="14100"/>
        <pc:sldMkLst>
          <pc:docMk/>
          <pc:sldMk cId="2091693105" sldId="310"/>
        </pc:sldMkLst>
        <pc:spChg chg="add mod">
          <ac:chgData name="Ashley Charlton" userId="S::aec338@nau.edu::0b5c5d0f-3e85-41ed-bd9a-fc056af9a264" providerId="AD" clId="Web-{74083B98-D0B3-01A3-CEC6-486FCF8079D3}" dt="2018-11-30T21:53:48.191" v="602" actId="1076"/>
          <ac:spMkLst>
            <pc:docMk/>
            <pc:sldMk cId="2091693105" sldId="310"/>
            <ac:spMk id="5" creationId="{52807363-329B-41CA-826B-4B1255266947}"/>
          </ac:spMkLst>
        </pc:spChg>
        <pc:picChg chg="mod">
          <ac:chgData name="Ashley Charlton" userId="S::aec338@nau.edu::0b5c5d0f-3e85-41ed-bd9a-fc056af9a264" providerId="AD" clId="Web-{74083B98-D0B3-01A3-CEC6-486FCF8079D3}" dt="2018-11-30T21:54:35.539" v="603" actId="14100"/>
          <ac:picMkLst>
            <pc:docMk/>
            <pc:sldMk cId="2091693105" sldId="310"/>
            <ac:picMk id="3" creationId="{BBD7286B-66DA-4CAF-BC63-B173D3FC7AE3}"/>
          </ac:picMkLst>
        </pc:picChg>
      </pc:sldChg>
      <pc:sldChg chg="modSp modNotes">
        <pc:chgData name="Ashley Charlton" userId="S::aec338@nau.edu::0b5c5d0f-3e85-41ed-bd9a-fc056af9a264" providerId="AD" clId="Web-{74083B98-D0B3-01A3-CEC6-486FCF8079D3}" dt="2018-11-30T21:32:09.516" v="228"/>
        <pc:sldMkLst>
          <pc:docMk/>
          <pc:sldMk cId="1908067188" sldId="313"/>
        </pc:sldMkLst>
        <pc:spChg chg="mod">
          <ac:chgData name="Ashley Charlton" userId="S::aec338@nau.edu::0b5c5d0f-3e85-41ed-bd9a-fc056af9a264" providerId="AD" clId="Web-{74083B98-D0B3-01A3-CEC6-486FCF8079D3}" dt="2018-11-30T21:29:44.032" v="160" actId="1076"/>
          <ac:spMkLst>
            <pc:docMk/>
            <pc:sldMk cId="1908067188" sldId="313"/>
            <ac:spMk id="5" creationId="{63027D6E-27E1-45DB-8BCC-10A984ED84A4}"/>
          </ac:spMkLst>
        </pc:spChg>
        <pc:graphicFrameChg chg="mod modGraphic">
          <ac:chgData name="Ashley Charlton" userId="S::aec338@nau.edu::0b5c5d0f-3e85-41ed-bd9a-fc056af9a264" providerId="AD" clId="Web-{74083B98-D0B3-01A3-CEC6-486FCF8079D3}" dt="2018-11-30T21:32:09.516" v="228"/>
          <ac:graphicFrameMkLst>
            <pc:docMk/>
            <pc:sldMk cId="1908067188" sldId="313"/>
            <ac:graphicFrameMk id="3" creationId="{029738A9-FFE2-481C-BB89-5F9DA3334D70}"/>
          </ac:graphicFrameMkLst>
        </pc:graphicFrameChg>
      </pc:sldChg>
      <pc:sldChg chg="modSp modNotes">
        <pc:chgData name="Ashley Charlton" userId="S::aec338@nau.edu::0b5c5d0f-3e85-41ed-bd9a-fc056af9a264" providerId="AD" clId="Web-{74083B98-D0B3-01A3-CEC6-486FCF8079D3}" dt="2018-11-30T21:33:49.954" v="230"/>
        <pc:sldMkLst>
          <pc:docMk/>
          <pc:sldMk cId="1127231081" sldId="314"/>
        </pc:sldMkLst>
        <pc:graphicFrameChg chg="mod modGraphic">
          <ac:chgData name="Ashley Charlton" userId="S::aec338@nau.edu::0b5c5d0f-3e85-41ed-bd9a-fc056af9a264" providerId="AD" clId="Web-{74083B98-D0B3-01A3-CEC6-486FCF8079D3}" dt="2018-11-30T21:33:49.954" v="230"/>
          <ac:graphicFrameMkLst>
            <pc:docMk/>
            <pc:sldMk cId="1127231081" sldId="314"/>
            <ac:graphicFrameMk id="5" creationId="{0C817355-7B42-486D-B598-0C1B355D0C89}"/>
          </ac:graphicFrameMkLst>
        </pc:graphicFrameChg>
      </pc:sldChg>
      <pc:sldChg chg="addSp modSp">
        <pc:chgData name="Ashley Charlton" userId="S::aec338@nau.edu::0b5c5d0f-3e85-41ed-bd9a-fc056af9a264" providerId="AD" clId="Web-{74083B98-D0B3-01A3-CEC6-486FCF8079D3}" dt="2018-11-30T22:00:15.536" v="637" actId="1076"/>
        <pc:sldMkLst>
          <pc:docMk/>
          <pc:sldMk cId="1015872826" sldId="317"/>
        </pc:sldMkLst>
        <pc:spChg chg="add mod">
          <ac:chgData name="Ashley Charlton" userId="S::aec338@nau.edu::0b5c5d0f-3e85-41ed-bd9a-fc056af9a264" providerId="AD" clId="Web-{74083B98-D0B3-01A3-CEC6-486FCF8079D3}" dt="2018-11-30T22:00:09.348" v="635" actId="1076"/>
          <ac:spMkLst>
            <pc:docMk/>
            <pc:sldMk cId="1015872826" sldId="317"/>
            <ac:spMk id="3" creationId="{E4798D1A-16CD-4E4D-9F2C-4D2F77E7CA44}"/>
          </ac:spMkLst>
        </pc:spChg>
        <pc:spChg chg="mod">
          <ac:chgData name="Ashley Charlton" userId="S::aec338@nau.edu::0b5c5d0f-3e85-41ed-bd9a-fc056af9a264" providerId="AD" clId="Web-{74083B98-D0B3-01A3-CEC6-486FCF8079D3}" dt="2018-11-30T22:00:00.411" v="631" actId="20577"/>
          <ac:spMkLst>
            <pc:docMk/>
            <pc:sldMk cId="1015872826" sldId="317"/>
            <ac:spMk id="5" creationId="{00000000-0000-0000-0000-000000000000}"/>
          </ac:spMkLst>
        </pc:spChg>
        <pc:spChg chg="add mod">
          <ac:chgData name="Ashley Charlton" userId="S::aec338@nau.edu::0b5c5d0f-3e85-41ed-bd9a-fc056af9a264" providerId="AD" clId="Web-{74083B98-D0B3-01A3-CEC6-486FCF8079D3}" dt="2018-11-30T22:00:15.536" v="637" actId="1076"/>
          <ac:spMkLst>
            <pc:docMk/>
            <pc:sldMk cId="1015872826" sldId="317"/>
            <ac:spMk id="11" creationId="{70BDC6D3-3EF4-4D03-A85B-BE8B2DA01F03}"/>
          </ac:spMkLst>
        </pc:spChg>
        <pc:graphicFrameChg chg="modGraphic">
          <ac:chgData name="Ashley Charlton" userId="S::aec338@nau.edu::0b5c5d0f-3e85-41ed-bd9a-fc056af9a264" providerId="AD" clId="Web-{74083B98-D0B3-01A3-CEC6-486FCF8079D3}" dt="2018-11-30T21:25:48.220" v="92"/>
          <ac:graphicFrameMkLst>
            <pc:docMk/>
            <pc:sldMk cId="1015872826" sldId="317"/>
            <ac:graphicFrameMk id="7" creationId="{00000000-0000-0000-0000-000000000000}"/>
          </ac:graphicFrameMkLst>
        </pc:graphicFrameChg>
        <pc:graphicFrameChg chg="mod modGraphic">
          <ac:chgData name="Ashley Charlton" userId="S::aec338@nau.edu::0b5c5d0f-3e85-41ed-bd9a-fc056af9a264" providerId="AD" clId="Web-{74083B98-D0B3-01A3-CEC6-486FCF8079D3}" dt="2018-11-30T21:26:16.234" v="98"/>
          <ac:graphicFrameMkLst>
            <pc:docMk/>
            <pc:sldMk cId="1015872826" sldId="317"/>
            <ac:graphicFrameMk id="9" creationId="{00000000-0000-0000-0000-000000000000}"/>
          </ac:graphicFrameMkLst>
        </pc:graphicFrameChg>
      </pc:sldChg>
      <pc:sldChg chg="addSp delSp modSp">
        <pc:chgData name="Ashley Charlton" userId="S::aec338@nau.edu::0b5c5d0f-3e85-41ed-bd9a-fc056af9a264" providerId="AD" clId="Web-{74083B98-D0B3-01A3-CEC6-486FCF8079D3}" dt="2018-11-30T21:59:53.754" v="630" actId="1076"/>
        <pc:sldMkLst>
          <pc:docMk/>
          <pc:sldMk cId="3783504628" sldId="318"/>
        </pc:sldMkLst>
        <pc:spChg chg="add del mod">
          <ac:chgData name="Ashley Charlton" userId="S::aec338@nau.edu::0b5c5d0f-3e85-41ed-bd9a-fc056af9a264" providerId="AD" clId="Web-{74083B98-D0B3-01A3-CEC6-486FCF8079D3}" dt="2018-11-30T21:59:10.286" v="617"/>
          <ac:spMkLst>
            <pc:docMk/>
            <pc:sldMk cId="3783504628" sldId="318"/>
            <ac:spMk id="3" creationId="{D5907CF3-8693-4DCB-8069-C4A031C64F1D}"/>
          </ac:spMkLst>
        </pc:spChg>
        <pc:spChg chg="mod">
          <ac:chgData name="Ashley Charlton" userId="S::aec338@nau.edu::0b5c5d0f-3e85-41ed-bd9a-fc056af9a264" providerId="AD" clId="Web-{74083B98-D0B3-01A3-CEC6-486FCF8079D3}" dt="2018-11-30T21:59:53.754" v="630" actId="1076"/>
          <ac:spMkLst>
            <pc:docMk/>
            <pc:sldMk cId="3783504628" sldId="318"/>
            <ac:spMk id="7" creationId="{00000000-0000-0000-0000-000000000000}"/>
          </ac:spMkLst>
        </pc:spChg>
        <pc:spChg chg="add mod">
          <ac:chgData name="Ashley Charlton" userId="S::aec338@nau.edu::0b5c5d0f-3e85-41ed-bd9a-fc056af9a264" providerId="AD" clId="Web-{74083B98-D0B3-01A3-CEC6-486FCF8079D3}" dt="2018-11-30T21:59:35.036" v="620" actId="1076"/>
          <ac:spMkLst>
            <pc:docMk/>
            <pc:sldMk cId="3783504628" sldId="318"/>
            <ac:spMk id="10" creationId="{C931CA99-B52F-4606-9952-A0559FCAD920}"/>
          </ac:spMkLst>
        </pc:spChg>
        <pc:spChg chg="add mod">
          <ac:chgData name="Ashley Charlton" userId="S::aec338@nau.edu::0b5c5d0f-3e85-41ed-bd9a-fc056af9a264" providerId="AD" clId="Web-{74083B98-D0B3-01A3-CEC6-486FCF8079D3}" dt="2018-11-30T21:59:40.254" v="622" actId="1076"/>
          <ac:spMkLst>
            <pc:docMk/>
            <pc:sldMk cId="3783504628" sldId="318"/>
            <ac:spMk id="12" creationId="{0FB2AC85-E897-4139-9167-95603573BA3F}"/>
          </ac:spMkLst>
        </pc:spChg>
        <pc:graphicFrameChg chg="mod modGraphic">
          <ac:chgData name="Ashley Charlton" userId="S::aec338@nau.edu::0b5c5d0f-3e85-41ed-bd9a-fc056af9a264" providerId="AD" clId="Web-{74083B98-D0B3-01A3-CEC6-486FCF8079D3}" dt="2018-11-30T21:25:19.232" v="86"/>
          <ac:graphicFrameMkLst>
            <pc:docMk/>
            <pc:sldMk cId="3783504628" sldId="318"/>
            <ac:graphicFrameMk id="6" creationId="{00000000-0000-0000-0000-000000000000}"/>
          </ac:graphicFrameMkLst>
        </pc:graphicFrameChg>
      </pc:sldChg>
      <pc:sldChg chg="addSp modSp">
        <pc:chgData name="Ashley Charlton" userId="S::aec338@nau.edu::0b5c5d0f-3e85-41ed-bd9a-fc056af9a264" providerId="AD" clId="Web-{74083B98-D0B3-01A3-CEC6-486FCF8079D3}" dt="2018-11-30T21:57:58.739" v="613" actId="1076"/>
        <pc:sldMkLst>
          <pc:docMk/>
          <pc:sldMk cId="3884444874" sldId="319"/>
        </pc:sldMkLst>
        <pc:spChg chg="add mod">
          <ac:chgData name="Ashley Charlton" userId="S::aec338@nau.edu::0b5c5d0f-3e85-41ed-bd9a-fc056af9a264" providerId="AD" clId="Web-{74083B98-D0B3-01A3-CEC6-486FCF8079D3}" dt="2018-11-30T21:57:58.739" v="613" actId="1076"/>
          <ac:spMkLst>
            <pc:docMk/>
            <pc:sldMk cId="3884444874" sldId="319"/>
            <ac:spMk id="3" creationId="{40F57207-AA2C-4065-9F8B-8C47EC25B53C}"/>
          </ac:spMkLst>
        </pc:spChg>
      </pc:sldChg>
    </pc:docChg>
  </pc:docChgLst>
  <pc:docChgLst>
    <pc:chgData name="Leslie Christine Sorenson" userId="S::lcs244@nau.edu::0d7c407d-d2d4-424d-b5eb-4f267ecee5bd" providerId="AD" clId="Web-{0BB5BD34-DC6B-8517-F046-F15CFC0E47A4}"/>
    <pc:docChg chg="modSld">
      <pc:chgData name="Leslie Christine Sorenson" userId="S::lcs244@nau.edu::0d7c407d-d2d4-424d-b5eb-4f267ecee5bd" providerId="AD" clId="Web-{0BB5BD34-DC6B-8517-F046-F15CFC0E47A4}" dt="2018-12-07T01:07:42.266" v="1197" actId="1076"/>
      <pc:docMkLst>
        <pc:docMk/>
      </pc:docMkLst>
      <pc:sldChg chg="modSp">
        <pc:chgData name="Leslie Christine Sorenson" userId="S::lcs244@nau.edu::0d7c407d-d2d4-424d-b5eb-4f267ecee5bd" providerId="AD" clId="Web-{0BB5BD34-DC6B-8517-F046-F15CFC0E47A4}" dt="2018-12-07T01:04:56.422" v="1191" actId="20577"/>
        <pc:sldMkLst>
          <pc:docMk/>
          <pc:sldMk cId="1171516021" sldId="256"/>
        </pc:sldMkLst>
        <pc:spChg chg="mod">
          <ac:chgData name="Leslie Christine Sorenson" userId="S::lcs244@nau.edu::0d7c407d-d2d4-424d-b5eb-4f267ecee5bd" providerId="AD" clId="Web-{0BB5BD34-DC6B-8517-F046-F15CFC0E47A4}" dt="2018-12-07T01:04:56.422" v="1191" actId="20577"/>
          <ac:spMkLst>
            <pc:docMk/>
            <pc:sldMk cId="1171516021" sldId="256"/>
            <ac:spMk id="3" creationId="{47E0450F-1F2D-344B-B904-E00CBFAD081A}"/>
          </ac:spMkLst>
        </pc:spChg>
      </pc:sldChg>
      <pc:sldChg chg="modSp">
        <pc:chgData name="Leslie Christine Sorenson" userId="S::lcs244@nau.edu::0d7c407d-d2d4-424d-b5eb-4f267ecee5bd" providerId="AD" clId="Web-{0BB5BD34-DC6B-8517-F046-F15CFC0E47A4}" dt="2018-12-07T00:46:31.152" v="1070" actId="20577"/>
        <pc:sldMkLst>
          <pc:docMk/>
          <pc:sldMk cId="1732285794" sldId="300"/>
        </pc:sldMkLst>
        <pc:spChg chg="mod">
          <ac:chgData name="Leslie Christine Sorenson" userId="S::lcs244@nau.edu::0d7c407d-d2d4-424d-b5eb-4f267ecee5bd" providerId="AD" clId="Web-{0BB5BD34-DC6B-8517-F046-F15CFC0E47A4}" dt="2018-12-07T00:46:31.152" v="1070" actId="20577"/>
          <ac:spMkLst>
            <pc:docMk/>
            <pc:sldMk cId="1732285794" sldId="300"/>
            <ac:spMk id="7" creationId="{579C3711-79A1-49CF-94D7-5E57569F22A6}"/>
          </ac:spMkLst>
        </pc:spChg>
        <pc:picChg chg="mod">
          <ac:chgData name="Leslie Christine Sorenson" userId="S::lcs244@nau.edu::0d7c407d-d2d4-424d-b5eb-4f267ecee5bd" providerId="AD" clId="Web-{0BB5BD34-DC6B-8517-F046-F15CFC0E47A4}" dt="2018-12-06T23:18:18.286" v="2" actId="1076"/>
          <ac:picMkLst>
            <pc:docMk/>
            <pc:sldMk cId="1732285794" sldId="300"/>
            <ac:picMk id="5" creationId="{A82AADB6-82E6-4A53-A32D-597C63DE3B3A}"/>
          </ac:picMkLst>
        </pc:picChg>
      </pc:sldChg>
      <pc:sldChg chg="modSp">
        <pc:chgData name="Leslie Christine Sorenson" userId="S::lcs244@nau.edu::0d7c407d-d2d4-424d-b5eb-4f267ecee5bd" providerId="AD" clId="Web-{0BB5BD34-DC6B-8517-F046-F15CFC0E47A4}" dt="2018-12-07T00:48:29.731" v="1087" actId="1076"/>
        <pc:sldMkLst>
          <pc:docMk/>
          <pc:sldMk cId="3265865324" sldId="301"/>
        </pc:sldMkLst>
        <pc:spChg chg="mod">
          <ac:chgData name="Leslie Christine Sorenson" userId="S::lcs244@nau.edu::0d7c407d-d2d4-424d-b5eb-4f267ecee5bd" providerId="AD" clId="Web-{0BB5BD34-DC6B-8517-F046-F15CFC0E47A4}" dt="2018-12-07T00:48:29.731" v="1087" actId="1076"/>
          <ac:spMkLst>
            <pc:docMk/>
            <pc:sldMk cId="3265865324" sldId="301"/>
            <ac:spMk id="7" creationId="{762683B9-1F12-4E97-B863-6CE0D6DB5691}"/>
          </ac:spMkLst>
        </pc:spChg>
      </pc:sldChg>
      <pc:sldChg chg="modSp">
        <pc:chgData name="Leslie Christine Sorenson" userId="S::lcs244@nau.edu::0d7c407d-d2d4-424d-b5eb-4f267ecee5bd" providerId="AD" clId="Web-{0BB5BD34-DC6B-8517-F046-F15CFC0E47A4}" dt="2018-12-07T00:46:38.496" v="1078" actId="20577"/>
        <pc:sldMkLst>
          <pc:docMk/>
          <pc:sldMk cId="407963711" sldId="302"/>
        </pc:sldMkLst>
        <pc:spChg chg="mod">
          <ac:chgData name="Leslie Christine Sorenson" userId="S::lcs244@nau.edu::0d7c407d-d2d4-424d-b5eb-4f267ecee5bd" providerId="AD" clId="Web-{0BB5BD34-DC6B-8517-F046-F15CFC0E47A4}" dt="2018-12-07T00:46:38.496" v="1078" actId="20577"/>
          <ac:spMkLst>
            <pc:docMk/>
            <pc:sldMk cId="407963711" sldId="302"/>
            <ac:spMk id="3" creationId="{68CBC711-9191-405A-9EC2-E30A0B0C3F4E}"/>
          </ac:spMkLst>
        </pc:spChg>
      </pc:sldChg>
      <pc:sldChg chg="modSp">
        <pc:chgData name="Leslie Christine Sorenson" userId="S::lcs244@nau.edu::0d7c407d-d2d4-424d-b5eb-4f267ecee5bd" providerId="AD" clId="Web-{0BB5BD34-DC6B-8517-F046-F15CFC0E47A4}" dt="2018-12-07T00:49:44.421" v="1094" actId="1076"/>
        <pc:sldMkLst>
          <pc:docMk/>
          <pc:sldMk cId="1908067188" sldId="313"/>
        </pc:sldMkLst>
        <pc:spChg chg="mod">
          <ac:chgData name="Leslie Christine Sorenson" userId="S::lcs244@nau.edu::0d7c407d-d2d4-424d-b5eb-4f267ecee5bd" providerId="AD" clId="Web-{0BB5BD34-DC6B-8517-F046-F15CFC0E47A4}" dt="2018-12-07T00:49:44.421" v="1094" actId="1076"/>
          <ac:spMkLst>
            <pc:docMk/>
            <pc:sldMk cId="1908067188" sldId="313"/>
            <ac:spMk id="5" creationId="{63027D6E-27E1-45DB-8BCC-10A984ED84A4}"/>
          </ac:spMkLst>
        </pc:spChg>
        <pc:spChg chg="mod">
          <ac:chgData name="Leslie Christine Sorenson" userId="S::lcs244@nau.edu::0d7c407d-d2d4-424d-b5eb-4f267ecee5bd" providerId="AD" clId="Web-{0BB5BD34-DC6B-8517-F046-F15CFC0E47A4}" dt="2018-12-07T00:49:12.043" v="1092" actId="1076"/>
          <ac:spMkLst>
            <pc:docMk/>
            <pc:sldMk cId="1908067188" sldId="313"/>
            <ac:spMk id="7" creationId="{63027D6E-27E1-45DB-8BCC-10A984ED84A4}"/>
          </ac:spMkLst>
        </pc:spChg>
        <pc:graphicFrameChg chg="mod modGraphic">
          <ac:chgData name="Leslie Christine Sorenson" userId="S::lcs244@nau.edu::0d7c407d-d2d4-424d-b5eb-4f267ecee5bd" providerId="AD" clId="Web-{0BB5BD34-DC6B-8517-F046-F15CFC0E47A4}" dt="2018-12-07T00:49:12.012" v="1091" actId="1076"/>
          <ac:graphicFrameMkLst>
            <pc:docMk/>
            <pc:sldMk cId="1908067188" sldId="313"/>
            <ac:graphicFrameMk id="3" creationId="{029738A9-FFE2-481C-BB89-5F9DA3334D70}"/>
          </ac:graphicFrameMkLst>
        </pc:graphicFrameChg>
        <pc:graphicFrameChg chg="mod modGraphic">
          <ac:chgData name="Leslie Christine Sorenson" userId="S::lcs244@nau.edu::0d7c407d-d2d4-424d-b5eb-4f267ecee5bd" providerId="AD" clId="Web-{0BB5BD34-DC6B-8517-F046-F15CFC0E47A4}" dt="2018-12-07T00:49:39.371" v="1093" actId="1076"/>
          <ac:graphicFrameMkLst>
            <pc:docMk/>
            <pc:sldMk cId="1908067188" sldId="313"/>
            <ac:graphicFrameMk id="6" creationId="{A2D0C6AF-38B7-4241-92CB-AABEA6858DBD}"/>
          </ac:graphicFrameMkLst>
        </pc:graphicFrameChg>
      </pc:sldChg>
      <pc:sldChg chg="modSp">
        <pc:chgData name="Leslie Christine Sorenson" userId="S::lcs244@nau.edu::0d7c407d-d2d4-424d-b5eb-4f267ecee5bd" providerId="AD" clId="Web-{0BB5BD34-DC6B-8517-F046-F15CFC0E47A4}" dt="2018-12-07T00:45:44.277" v="1055" actId="20577"/>
        <pc:sldMkLst>
          <pc:docMk/>
          <pc:sldMk cId="1127231081" sldId="314"/>
        </pc:sldMkLst>
        <pc:spChg chg="mod">
          <ac:chgData name="Leslie Christine Sorenson" userId="S::lcs244@nau.edu::0d7c407d-d2d4-424d-b5eb-4f267ecee5bd" providerId="AD" clId="Web-{0BB5BD34-DC6B-8517-F046-F15CFC0E47A4}" dt="2018-12-07T00:45:44.277" v="1055" actId="20577"/>
          <ac:spMkLst>
            <pc:docMk/>
            <pc:sldMk cId="1127231081" sldId="314"/>
            <ac:spMk id="2" creationId="{221DB9C5-02CB-D44B-AD11-EE4EB91C363B}"/>
          </ac:spMkLst>
        </pc:spChg>
        <pc:spChg chg="mod">
          <ac:chgData name="Leslie Christine Sorenson" userId="S::lcs244@nau.edu::0d7c407d-d2d4-424d-b5eb-4f267ecee5bd" providerId="AD" clId="Web-{0BB5BD34-DC6B-8517-F046-F15CFC0E47A4}" dt="2018-12-07T00:42:11.449" v="974" actId="20577"/>
          <ac:spMkLst>
            <pc:docMk/>
            <pc:sldMk cId="1127231081" sldId="314"/>
            <ac:spMk id="8" creationId="{3EC3DF93-6697-4749-A286-5F90B7CEAF51}"/>
          </ac:spMkLst>
        </pc:spChg>
        <pc:graphicFrameChg chg="mod modGraphic">
          <ac:chgData name="Leslie Christine Sorenson" userId="S::lcs244@nau.edu::0d7c407d-d2d4-424d-b5eb-4f267ecee5bd" providerId="AD" clId="Web-{0BB5BD34-DC6B-8517-F046-F15CFC0E47A4}" dt="2018-12-07T00:40:26.167" v="940"/>
          <ac:graphicFrameMkLst>
            <pc:docMk/>
            <pc:sldMk cId="1127231081" sldId="314"/>
            <ac:graphicFrameMk id="6" creationId="{E5E20C9F-474E-024B-8F10-0C8CB1F3DA3A}"/>
          </ac:graphicFrameMkLst>
        </pc:graphicFrameChg>
        <pc:graphicFrameChg chg="mod modGraphic">
          <ac:chgData name="Leslie Christine Sorenson" userId="S::lcs244@nau.edu::0d7c407d-d2d4-424d-b5eb-4f267ecee5bd" providerId="AD" clId="Web-{0BB5BD34-DC6B-8517-F046-F15CFC0E47A4}" dt="2018-12-07T00:40:30.324" v="955"/>
          <ac:graphicFrameMkLst>
            <pc:docMk/>
            <pc:sldMk cId="1127231081" sldId="314"/>
            <ac:graphicFrameMk id="9" creationId="{F49EB6A1-F48B-BF43-B8B5-D0E45443AEB1}"/>
          </ac:graphicFrameMkLst>
        </pc:graphicFrameChg>
      </pc:sldChg>
      <pc:sldChg chg="modSp">
        <pc:chgData name="Leslie Christine Sorenson" userId="S::lcs244@nau.edu::0d7c407d-d2d4-424d-b5eb-4f267ecee5bd" providerId="AD" clId="Web-{0BB5BD34-DC6B-8517-F046-F15CFC0E47A4}" dt="2018-12-07T00:40:09.058" v="931"/>
        <pc:sldMkLst>
          <pc:docMk/>
          <pc:sldMk cId="21408266" sldId="315"/>
        </pc:sldMkLst>
        <pc:graphicFrameChg chg="mod modGraphic">
          <ac:chgData name="Leslie Christine Sorenson" userId="S::lcs244@nau.edu::0d7c407d-d2d4-424d-b5eb-4f267ecee5bd" providerId="AD" clId="Web-{0BB5BD34-DC6B-8517-F046-F15CFC0E47A4}" dt="2018-12-07T00:40:09.058" v="931"/>
          <ac:graphicFrameMkLst>
            <pc:docMk/>
            <pc:sldMk cId="21408266" sldId="315"/>
            <ac:graphicFrameMk id="3" creationId="{54F9FF45-4EC8-4BC5-AB5C-9B232233DA0D}"/>
          </ac:graphicFrameMkLst>
        </pc:graphicFrameChg>
      </pc:sldChg>
      <pc:sldChg chg="modSp">
        <pc:chgData name="Leslie Christine Sorenson" userId="S::lcs244@nau.edu::0d7c407d-d2d4-424d-b5eb-4f267ecee5bd" providerId="AD" clId="Web-{0BB5BD34-DC6B-8517-F046-F15CFC0E47A4}" dt="2018-12-07T01:07:42.266" v="1197" actId="1076"/>
        <pc:sldMkLst>
          <pc:docMk/>
          <pc:sldMk cId="1015872826" sldId="317"/>
        </pc:sldMkLst>
        <pc:spChg chg="mod">
          <ac:chgData name="Leslie Christine Sorenson" userId="S::lcs244@nau.edu::0d7c407d-d2d4-424d-b5eb-4f267ecee5bd" providerId="AD" clId="Web-{0BB5BD34-DC6B-8517-F046-F15CFC0E47A4}" dt="2018-12-07T01:07:42.266" v="1197" actId="1076"/>
          <ac:spMkLst>
            <pc:docMk/>
            <pc:sldMk cId="1015872826" sldId="317"/>
            <ac:spMk id="10" creationId="{00000000-0000-0000-0000-000000000000}"/>
          </ac:spMkLst>
        </pc:spChg>
      </pc:sldChg>
      <pc:sldChg chg="modSp">
        <pc:chgData name="Leslie Christine Sorenson" userId="S::lcs244@nau.edu::0d7c407d-d2d4-424d-b5eb-4f267ecee5bd" providerId="AD" clId="Web-{0BB5BD34-DC6B-8517-F046-F15CFC0E47A4}" dt="2018-12-07T01:07:32.703" v="1196" actId="1076"/>
        <pc:sldMkLst>
          <pc:docMk/>
          <pc:sldMk cId="3783504628" sldId="318"/>
        </pc:sldMkLst>
        <pc:spChg chg="mod">
          <ac:chgData name="Leslie Christine Sorenson" userId="S::lcs244@nau.edu::0d7c407d-d2d4-424d-b5eb-4f267ecee5bd" providerId="AD" clId="Web-{0BB5BD34-DC6B-8517-F046-F15CFC0E47A4}" dt="2018-12-07T01:07:25.531" v="1194" actId="1076"/>
          <ac:spMkLst>
            <pc:docMk/>
            <pc:sldMk cId="3783504628" sldId="318"/>
            <ac:spMk id="11" creationId="{00000000-0000-0000-0000-000000000000}"/>
          </ac:spMkLst>
        </pc:spChg>
        <pc:spChg chg="mod">
          <ac:chgData name="Leslie Christine Sorenson" userId="S::lcs244@nau.edu::0d7c407d-d2d4-424d-b5eb-4f267ecee5bd" providerId="AD" clId="Web-{0BB5BD34-DC6B-8517-F046-F15CFC0E47A4}" dt="2018-12-07T01:07:18.531" v="1193" actId="1076"/>
          <ac:spMkLst>
            <pc:docMk/>
            <pc:sldMk cId="3783504628" sldId="318"/>
            <ac:spMk id="13" creationId="{00000000-0000-0000-0000-000000000000}"/>
          </ac:spMkLst>
        </pc:spChg>
        <pc:spChg chg="mod">
          <ac:chgData name="Leslie Christine Sorenson" userId="S::lcs244@nau.edu::0d7c407d-d2d4-424d-b5eb-4f267ecee5bd" providerId="AD" clId="Web-{0BB5BD34-DC6B-8517-F046-F15CFC0E47A4}" dt="2018-12-07T01:07:32.703" v="1196" actId="1076"/>
          <ac:spMkLst>
            <pc:docMk/>
            <pc:sldMk cId="3783504628" sldId="318"/>
            <ac:spMk id="14" creationId="{00000000-0000-0000-0000-000000000000}"/>
          </ac:spMkLst>
        </pc:spChg>
      </pc:sldChg>
      <pc:sldChg chg="modSp">
        <pc:chgData name="Leslie Christine Sorenson" userId="S::lcs244@nau.edu::0d7c407d-d2d4-424d-b5eb-4f267ecee5bd" providerId="AD" clId="Web-{0BB5BD34-DC6B-8517-F046-F15CFC0E47A4}" dt="2018-12-07T01:02:03.750" v="1184"/>
        <pc:sldMkLst>
          <pc:docMk/>
          <pc:sldMk cId="1975036617" sldId="320"/>
        </pc:sldMkLst>
        <pc:graphicFrameChg chg="mod modGraphic">
          <ac:chgData name="Leslie Christine Sorenson" userId="S::lcs244@nau.edu::0d7c407d-d2d4-424d-b5eb-4f267ecee5bd" providerId="AD" clId="Web-{0BB5BD34-DC6B-8517-F046-F15CFC0E47A4}" dt="2018-12-07T01:02:03.750" v="1184"/>
          <ac:graphicFrameMkLst>
            <pc:docMk/>
            <pc:sldMk cId="1975036617" sldId="320"/>
            <ac:graphicFrameMk id="5" creationId="{B26AC1CF-9AAC-C94C-92E6-8E2C8A9BBB09}"/>
          </ac:graphicFrameMkLst>
        </pc:graphicFrameChg>
      </pc:sldChg>
    </pc:docChg>
  </pc:docChgLst>
  <pc:docChgLst>
    <pc:chgData name="Morty Homer Jim" userId="S::mhj5@nau.edu::31a6dacb-b60c-42ed-bec5-143e457c2707" providerId="AD" clId="Web-{C62676AD-980E-E93F-0F3E-39F393E2D45D}"/>
    <pc:docChg chg="modSld sldOrd">
      <pc:chgData name="Morty Homer Jim" userId="S::mhj5@nau.edu::31a6dacb-b60c-42ed-bec5-143e457c2707" providerId="AD" clId="Web-{C62676AD-980E-E93F-0F3E-39F393E2D45D}" dt="2018-11-29T02:30:20.585" v="31"/>
      <pc:docMkLst>
        <pc:docMk/>
      </pc:docMkLst>
      <pc:sldChg chg="modSp">
        <pc:chgData name="Morty Homer Jim" userId="S::mhj5@nau.edu::31a6dacb-b60c-42ed-bec5-143e457c2707" providerId="AD" clId="Web-{C62676AD-980E-E93F-0F3E-39F393E2D45D}" dt="2018-11-29T02:20:30.725" v="2" actId="20577"/>
        <pc:sldMkLst>
          <pc:docMk/>
          <pc:sldMk cId="1438016005" sldId="258"/>
        </pc:sldMkLst>
        <pc:spChg chg="mod">
          <ac:chgData name="Morty Homer Jim" userId="S::mhj5@nau.edu::31a6dacb-b60c-42ed-bec5-143e457c2707" providerId="AD" clId="Web-{C62676AD-980E-E93F-0F3E-39F393E2D45D}" dt="2018-11-29T02:20:30.725" v="2" actId="20577"/>
          <ac:spMkLst>
            <pc:docMk/>
            <pc:sldMk cId="1438016005" sldId="258"/>
            <ac:spMk id="8" creationId="{00000000-0000-0000-0000-000000000000}"/>
          </ac:spMkLst>
        </pc:spChg>
      </pc:sldChg>
      <pc:sldChg chg="modSp ord">
        <pc:chgData name="Morty Homer Jim" userId="S::mhj5@nau.edu::31a6dacb-b60c-42ed-bec5-143e457c2707" providerId="AD" clId="Web-{C62676AD-980E-E93F-0F3E-39F393E2D45D}" dt="2018-11-29T02:21:24.772" v="6" actId="20577"/>
        <pc:sldMkLst>
          <pc:docMk/>
          <pc:sldMk cId="384143277" sldId="283"/>
        </pc:sldMkLst>
        <pc:spChg chg="mod">
          <ac:chgData name="Morty Homer Jim" userId="S::mhj5@nau.edu::31a6dacb-b60c-42ed-bec5-143e457c2707" providerId="AD" clId="Web-{C62676AD-980E-E93F-0F3E-39F393E2D45D}" dt="2018-11-29T02:21:24.772" v="6" actId="20577"/>
          <ac:spMkLst>
            <pc:docMk/>
            <pc:sldMk cId="384143277" sldId="283"/>
            <ac:spMk id="6" creationId="{00000000-0000-0000-0000-000000000000}"/>
          </ac:spMkLst>
        </pc:spChg>
      </pc:sldChg>
      <pc:sldChg chg="modSp">
        <pc:chgData name="Morty Homer Jim" userId="S::mhj5@nau.edu::31a6dacb-b60c-42ed-bec5-143e457c2707" providerId="AD" clId="Web-{C62676AD-980E-E93F-0F3E-39F393E2D45D}" dt="2018-11-29T02:29:29.631" v="28" actId="20577"/>
        <pc:sldMkLst>
          <pc:docMk/>
          <pc:sldMk cId="2319980906" sldId="284"/>
        </pc:sldMkLst>
        <pc:spChg chg="mod">
          <ac:chgData name="Morty Homer Jim" userId="S::mhj5@nau.edu::31a6dacb-b60c-42ed-bec5-143e457c2707" providerId="AD" clId="Web-{C62676AD-980E-E93F-0F3E-39F393E2D45D}" dt="2018-11-29T02:29:26.116" v="26" actId="20577"/>
          <ac:spMkLst>
            <pc:docMk/>
            <pc:sldMk cId="2319980906" sldId="284"/>
            <ac:spMk id="204" creationId="{90A5F84B-630C-4243-893E-2604ED45F039}"/>
          </ac:spMkLst>
        </pc:spChg>
        <pc:spChg chg="mod">
          <ac:chgData name="Morty Homer Jim" userId="S::mhj5@nau.edu::31a6dacb-b60c-42ed-bec5-143e457c2707" providerId="AD" clId="Web-{C62676AD-980E-E93F-0F3E-39F393E2D45D}" dt="2018-11-29T02:29:29.631" v="28" actId="20577"/>
          <ac:spMkLst>
            <pc:docMk/>
            <pc:sldMk cId="2319980906" sldId="284"/>
            <ac:spMk id="205" creationId="{EE125C13-07D9-4A45-8EF2-52DAF3BF7504}"/>
          </ac:spMkLst>
        </pc:spChg>
      </pc:sldChg>
      <pc:sldChg chg="modSp">
        <pc:chgData name="Morty Homer Jim" userId="S::mhj5@nau.edu::31a6dacb-b60c-42ed-bec5-143e457c2707" providerId="AD" clId="Web-{C62676AD-980E-E93F-0F3E-39F393E2D45D}" dt="2018-11-29T02:21:32.350" v="9" actId="20577"/>
        <pc:sldMkLst>
          <pc:docMk/>
          <pc:sldMk cId="2478255512" sldId="288"/>
        </pc:sldMkLst>
        <pc:spChg chg="mod">
          <ac:chgData name="Morty Homer Jim" userId="S::mhj5@nau.edu::31a6dacb-b60c-42ed-bec5-143e457c2707" providerId="AD" clId="Web-{C62676AD-980E-E93F-0F3E-39F393E2D45D}" dt="2018-11-29T02:21:32.350" v="9" actId="20577"/>
          <ac:spMkLst>
            <pc:docMk/>
            <pc:sldMk cId="2478255512" sldId="288"/>
            <ac:spMk id="11" creationId="{F882E9DE-4CAD-AB43-9934-E5CFB6EC74A1}"/>
          </ac:spMkLst>
        </pc:spChg>
      </pc:sldChg>
      <pc:sldChg chg="ord">
        <pc:chgData name="Morty Homer Jim" userId="S::mhj5@nau.edu::31a6dacb-b60c-42ed-bec5-143e457c2707" providerId="AD" clId="Web-{C62676AD-980E-E93F-0F3E-39F393E2D45D}" dt="2018-11-29T02:30:20.585" v="31"/>
        <pc:sldMkLst>
          <pc:docMk/>
          <pc:sldMk cId="3096808001" sldId="291"/>
        </pc:sldMkLst>
      </pc:sldChg>
    </pc:docChg>
  </pc:docChgLst>
  <pc:docChgLst>
    <pc:chgData name="Guest User" userId="S::urn:spo:anon#1bfd80da5385f1e1a98c96294f6cece4da7464cb76fd337f8bc8489d33a650c4::" providerId="AD" clId="Web-{EF99BA11-B4D1-5AA2-2008-3B55D1A72C5B}"/>
    <pc:docChg chg="modSld">
      <pc:chgData name="Guest User" userId="S::urn:spo:anon#1bfd80da5385f1e1a98c96294f6cece4da7464cb76fd337f8bc8489d33a650c4::" providerId="AD" clId="Web-{EF99BA11-B4D1-5AA2-2008-3B55D1A72C5B}" dt="2018-11-29T02:19:06.411" v="174" actId="20577"/>
      <pc:docMkLst>
        <pc:docMk/>
      </pc:docMkLst>
      <pc:sldChg chg="modSp">
        <pc:chgData name="Guest User" userId="S::urn:spo:anon#1bfd80da5385f1e1a98c96294f6cece4da7464cb76fd337f8bc8489d33a650c4::" providerId="AD" clId="Web-{EF99BA11-B4D1-5AA2-2008-3B55D1A72C5B}" dt="2018-11-29T02:19:06.411" v="173" actId="20577"/>
        <pc:sldMkLst>
          <pc:docMk/>
          <pc:sldMk cId="1438016005" sldId="258"/>
        </pc:sldMkLst>
        <pc:spChg chg="mod">
          <ac:chgData name="Guest User" userId="S::urn:spo:anon#1bfd80da5385f1e1a98c96294f6cece4da7464cb76fd337f8bc8489d33a650c4::" providerId="AD" clId="Web-{EF99BA11-B4D1-5AA2-2008-3B55D1A72C5B}" dt="2018-11-29T02:19:06.411" v="173" actId="20577"/>
          <ac:spMkLst>
            <pc:docMk/>
            <pc:sldMk cId="1438016005" sldId="258"/>
            <ac:spMk id="8" creationId="{00000000-0000-0000-0000-000000000000}"/>
          </ac:spMkLst>
        </pc:spChg>
        <pc:graphicFrameChg chg="mod modGraphic">
          <ac:chgData name="Guest User" userId="S::urn:spo:anon#1bfd80da5385f1e1a98c96294f6cece4da7464cb76fd337f8bc8489d33a650c4::" providerId="AD" clId="Web-{EF99BA11-B4D1-5AA2-2008-3B55D1A72C5B}" dt="2018-11-29T02:18:02.536" v="143" actId="1076"/>
          <ac:graphicFrameMkLst>
            <pc:docMk/>
            <pc:sldMk cId="1438016005" sldId="258"/>
            <ac:graphicFrameMk id="7" creationId="{00000000-0000-0000-0000-000000000000}"/>
          </ac:graphicFrameMkLst>
        </pc:graphicFrameChg>
      </pc:sldChg>
      <pc:sldChg chg="addSp delSp modSp">
        <pc:chgData name="Guest User" userId="S::urn:spo:anon#1bfd80da5385f1e1a98c96294f6cece4da7464cb76fd337f8bc8489d33a650c4::" providerId="AD" clId="Web-{EF99BA11-B4D1-5AA2-2008-3B55D1A72C5B}" dt="2018-11-29T02:13:15.969" v="110" actId="20577"/>
        <pc:sldMkLst>
          <pc:docMk/>
          <pc:sldMk cId="978593806" sldId="297"/>
        </pc:sldMkLst>
        <pc:spChg chg="add del mod">
          <ac:chgData name="Guest User" userId="S::urn:spo:anon#1bfd80da5385f1e1a98c96294f6cece4da7464cb76fd337f8bc8489d33a650c4::" providerId="AD" clId="Web-{EF99BA11-B4D1-5AA2-2008-3B55D1A72C5B}" dt="2018-11-29T02:10:53.807" v="7"/>
          <ac:spMkLst>
            <pc:docMk/>
            <pc:sldMk cId="978593806" sldId="297"/>
            <ac:spMk id="2" creationId="{9D274D65-C443-4E87-A64D-2C4BB97C82D8}"/>
          </ac:spMkLst>
        </pc:spChg>
        <pc:spChg chg="mod">
          <ac:chgData name="Guest User" userId="S::urn:spo:anon#1bfd80da5385f1e1a98c96294f6cece4da7464cb76fd337f8bc8489d33a650c4::" providerId="AD" clId="Web-{EF99BA11-B4D1-5AA2-2008-3B55D1A72C5B}" dt="2018-11-29T02:13:15.969" v="110" actId="20577"/>
          <ac:spMkLst>
            <pc:docMk/>
            <pc:sldMk cId="978593806" sldId="297"/>
            <ac:spMk id="9" creationId="{B8073480-BED3-5A42-BC3A-76DDB08ED4D5}"/>
          </ac:spMkLst>
        </pc:spChg>
        <pc:graphicFrameChg chg="mod modGraphic">
          <ac:chgData name="Guest User" userId="S::urn:spo:anon#1bfd80da5385f1e1a98c96294f6cece4da7464cb76fd337f8bc8489d33a650c4::" providerId="AD" clId="Web-{EF99BA11-B4D1-5AA2-2008-3B55D1A72C5B}" dt="2018-11-29T02:13:08.375" v="105"/>
          <ac:graphicFrameMkLst>
            <pc:docMk/>
            <pc:sldMk cId="978593806" sldId="297"/>
            <ac:graphicFrameMk id="8" creationId="{CD397290-3271-B742-BA17-06183CA6A72A}"/>
          </ac:graphicFrameMkLst>
        </pc:graphicFrameChg>
      </pc:sldChg>
    </pc:docChg>
  </pc:docChgLst>
  <pc:docChgLst>
    <pc:chgData name="Morty Homer Jim" userId="S::mhj5@nau.edu::31a6dacb-b60c-42ed-bec5-143e457c2707" providerId="AD" clId="Web-{EC1C90DF-7297-35AD-6587-56AC1F2F9F87}"/>
    <pc:docChg chg="modSld sldOrd">
      <pc:chgData name="Morty Homer Jim" userId="S::mhj5@nau.edu::31a6dacb-b60c-42ed-bec5-143e457c2707" providerId="AD" clId="Web-{EC1C90DF-7297-35AD-6587-56AC1F2F9F87}" dt="2018-11-29T02:51:30.941" v="282" actId="14100"/>
      <pc:docMkLst>
        <pc:docMk/>
      </pc:docMkLst>
      <pc:sldChg chg="modSp">
        <pc:chgData name="Morty Homer Jim" userId="S::mhj5@nau.edu::31a6dacb-b60c-42ed-bec5-143e457c2707" providerId="AD" clId="Web-{EC1C90DF-7297-35AD-6587-56AC1F2F9F87}" dt="2018-11-29T02:33:41.722" v="5" actId="20577"/>
        <pc:sldMkLst>
          <pc:docMk/>
          <pc:sldMk cId="548477007" sldId="290"/>
        </pc:sldMkLst>
        <pc:spChg chg="mod">
          <ac:chgData name="Morty Homer Jim" userId="S::mhj5@nau.edu::31a6dacb-b60c-42ed-bec5-143e457c2707" providerId="AD" clId="Web-{EC1C90DF-7297-35AD-6587-56AC1F2F9F87}" dt="2018-11-29T02:33:41.722" v="5" actId="20577"/>
          <ac:spMkLst>
            <pc:docMk/>
            <pc:sldMk cId="548477007" sldId="290"/>
            <ac:spMk id="5" creationId="{00000000-0000-0000-0000-000000000000}"/>
          </ac:spMkLst>
        </pc:spChg>
      </pc:sldChg>
      <pc:sldChg chg="modSp">
        <pc:chgData name="Morty Homer Jim" userId="S::mhj5@nau.edu::31a6dacb-b60c-42ed-bec5-143e457c2707" providerId="AD" clId="Web-{EC1C90DF-7297-35AD-6587-56AC1F2F9F87}" dt="2018-11-29T02:33:34.816" v="0" actId="20577"/>
        <pc:sldMkLst>
          <pc:docMk/>
          <pc:sldMk cId="3096808001" sldId="291"/>
        </pc:sldMkLst>
        <pc:spChg chg="mod">
          <ac:chgData name="Morty Homer Jim" userId="S::mhj5@nau.edu::31a6dacb-b60c-42ed-bec5-143e457c2707" providerId="AD" clId="Web-{EC1C90DF-7297-35AD-6587-56AC1F2F9F87}" dt="2018-11-29T02:33:34.816" v="0" actId="20577"/>
          <ac:spMkLst>
            <pc:docMk/>
            <pc:sldMk cId="3096808001" sldId="291"/>
            <ac:spMk id="5" creationId="{00000000-0000-0000-0000-000000000000}"/>
          </ac:spMkLst>
        </pc:spChg>
      </pc:sldChg>
      <pc:sldChg chg="addSp delSp modSp">
        <pc:chgData name="Morty Homer Jim" userId="S::mhj5@nau.edu::31a6dacb-b60c-42ed-bec5-143e457c2707" providerId="AD" clId="Web-{EC1C90DF-7297-35AD-6587-56AC1F2F9F87}" dt="2018-11-29T02:41:11.660" v="156" actId="20577"/>
        <pc:sldMkLst>
          <pc:docMk/>
          <pc:sldMk cId="1732285794" sldId="300"/>
        </pc:sldMkLst>
        <pc:spChg chg="del">
          <ac:chgData name="Morty Homer Jim" userId="S::mhj5@nau.edu::31a6dacb-b60c-42ed-bec5-143e457c2707" providerId="AD" clId="Web-{EC1C90DF-7297-35AD-6587-56AC1F2F9F87}" dt="2018-11-29T02:37:36.691" v="7"/>
          <ac:spMkLst>
            <pc:docMk/>
            <pc:sldMk cId="1732285794" sldId="300"/>
            <ac:spMk id="3" creationId="{145158FD-B193-2547-BF45-6EAF3913E9F9}"/>
          </ac:spMkLst>
        </pc:spChg>
        <pc:spChg chg="add mod">
          <ac:chgData name="Morty Homer Jim" userId="S::mhj5@nau.edu::31a6dacb-b60c-42ed-bec5-143e457c2707" providerId="AD" clId="Web-{EC1C90DF-7297-35AD-6587-56AC1F2F9F87}" dt="2018-11-29T02:41:11.660" v="156" actId="20577"/>
          <ac:spMkLst>
            <pc:docMk/>
            <pc:sldMk cId="1732285794" sldId="300"/>
            <ac:spMk id="7" creationId="{579C3711-79A1-49CF-94D7-5E57569F22A6}"/>
          </ac:spMkLst>
        </pc:spChg>
        <pc:picChg chg="add mod ord">
          <ac:chgData name="Morty Homer Jim" userId="S::mhj5@nau.edu::31a6dacb-b60c-42ed-bec5-143e457c2707" providerId="AD" clId="Web-{EC1C90DF-7297-35AD-6587-56AC1F2F9F87}" dt="2018-11-29T02:38:01.331" v="11" actId="14100"/>
          <ac:picMkLst>
            <pc:docMk/>
            <pc:sldMk cId="1732285794" sldId="300"/>
            <ac:picMk id="5" creationId="{F076DC1C-AE3A-4FA4-8603-A1E89143188D}"/>
          </ac:picMkLst>
        </pc:picChg>
      </pc:sldChg>
      <pc:sldChg chg="modSp ord">
        <pc:chgData name="Morty Homer Jim" userId="S::mhj5@nau.edu::31a6dacb-b60c-42ed-bec5-143e457c2707" providerId="AD" clId="Web-{EC1C90DF-7297-35AD-6587-56AC1F2F9F87}" dt="2018-11-29T02:46:31.035" v="267" actId="20577"/>
        <pc:sldMkLst>
          <pc:docMk/>
          <pc:sldMk cId="3265865324" sldId="301"/>
        </pc:sldMkLst>
        <pc:spChg chg="mod">
          <ac:chgData name="Morty Homer Jim" userId="S::mhj5@nau.edu::31a6dacb-b60c-42ed-bec5-143e457c2707" providerId="AD" clId="Web-{EC1C90DF-7297-35AD-6587-56AC1F2F9F87}" dt="2018-11-29T02:46:31.035" v="267" actId="20577"/>
          <ac:spMkLst>
            <pc:docMk/>
            <pc:sldMk cId="3265865324" sldId="301"/>
            <ac:spMk id="2" creationId="{0225B5AF-D27F-B147-B5BB-D5F316879067}"/>
          </ac:spMkLst>
        </pc:spChg>
      </pc:sldChg>
      <pc:sldChg chg="addSp delSp modSp">
        <pc:chgData name="Morty Homer Jim" userId="S::mhj5@nau.edu::31a6dacb-b60c-42ed-bec5-143e457c2707" providerId="AD" clId="Web-{EC1C90DF-7297-35AD-6587-56AC1F2F9F87}" dt="2018-11-29T02:51:30.941" v="282" actId="14100"/>
        <pc:sldMkLst>
          <pc:docMk/>
          <pc:sldMk cId="407963711" sldId="302"/>
        </pc:sldMkLst>
        <pc:spChg chg="mod">
          <ac:chgData name="Morty Homer Jim" userId="S::mhj5@nau.edu::31a6dacb-b60c-42ed-bec5-143e457c2707" providerId="AD" clId="Web-{EC1C90DF-7297-35AD-6587-56AC1F2F9F87}" dt="2018-11-29T02:46:46.003" v="273" actId="20577"/>
          <ac:spMkLst>
            <pc:docMk/>
            <pc:sldMk cId="407963711" sldId="302"/>
            <ac:spMk id="2" creationId="{F7CADA48-3DE0-BF46-ACD8-532D6EEF0090}"/>
          </ac:spMkLst>
        </pc:spChg>
        <pc:spChg chg="del">
          <ac:chgData name="Morty Homer Jim" userId="S::mhj5@nau.edu::31a6dacb-b60c-42ed-bec5-143e457c2707" providerId="AD" clId="Web-{EC1C90DF-7297-35AD-6587-56AC1F2F9F87}" dt="2018-11-29T02:51:15.238" v="280"/>
          <ac:spMkLst>
            <pc:docMk/>
            <pc:sldMk cId="407963711" sldId="302"/>
            <ac:spMk id="3" creationId="{C85C9564-2FDC-B547-B90D-0BD2695F1793}"/>
          </ac:spMkLst>
        </pc:spChg>
        <pc:picChg chg="add mod ord">
          <ac:chgData name="Morty Homer Jim" userId="S::mhj5@nau.edu::31a6dacb-b60c-42ed-bec5-143e457c2707" providerId="AD" clId="Web-{EC1C90DF-7297-35AD-6587-56AC1F2F9F87}" dt="2018-11-29T02:51:30.941" v="282" actId="14100"/>
          <ac:picMkLst>
            <pc:docMk/>
            <pc:sldMk cId="407963711" sldId="302"/>
            <ac:picMk id="5" creationId="{08E190AE-3D95-4C3A-8E52-D9B88D6428E0}"/>
          </ac:picMkLst>
        </pc:picChg>
      </pc:sldChg>
      <pc:sldChg chg="addSp modSp">
        <pc:chgData name="Morty Homer Jim" userId="S::mhj5@nau.edu::31a6dacb-b60c-42ed-bec5-143e457c2707" providerId="AD" clId="Web-{EC1C90DF-7297-35AD-6587-56AC1F2F9F87}" dt="2018-11-29T02:44:41.457" v="256" actId="20577"/>
        <pc:sldMkLst>
          <pc:docMk/>
          <pc:sldMk cId="3947539041" sldId="304"/>
        </pc:sldMkLst>
        <pc:spChg chg="add mod">
          <ac:chgData name="Morty Homer Jim" userId="S::mhj5@nau.edu::31a6dacb-b60c-42ed-bec5-143e457c2707" providerId="AD" clId="Web-{EC1C90DF-7297-35AD-6587-56AC1F2F9F87}" dt="2018-11-29T02:44:41.457" v="256" actId="20577"/>
          <ac:spMkLst>
            <pc:docMk/>
            <pc:sldMk cId="3947539041" sldId="304"/>
            <ac:spMk id="6" creationId="{BE1CD38E-BE72-4BB6-9345-475B273B7C07}"/>
          </ac:spMkLst>
        </pc:spChg>
        <pc:picChg chg="add mod">
          <ac:chgData name="Morty Homer Jim" userId="S::mhj5@nau.edu::31a6dacb-b60c-42ed-bec5-143e457c2707" providerId="AD" clId="Web-{EC1C90DF-7297-35AD-6587-56AC1F2F9F87}" dt="2018-11-29T02:42:33.222" v="162" actId="14100"/>
          <ac:picMkLst>
            <pc:docMk/>
            <pc:sldMk cId="3947539041" sldId="304"/>
            <ac:picMk id="3" creationId="{35F06E33-37C3-4249-AB61-856D01CE890D}"/>
          </ac:picMkLst>
        </pc:picChg>
      </pc:sldChg>
      <pc:sldChg chg="modSp ord">
        <pc:chgData name="Morty Homer Jim" userId="S::mhj5@nau.edu::31a6dacb-b60c-42ed-bec5-143e457c2707" providerId="AD" clId="Web-{EC1C90DF-7297-35AD-6587-56AC1F2F9F87}" dt="2018-11-29T02:46:34.691" v="268" actId="20577"/>
        <pc:sldMkLst>
          <pc:docMk/>
          <pc:sldMk cId="2757978707" sldId="307"/>
        </pc:sldMkLst>
        <pc:spChg chg="mod">
          <ac:chgData name="Morty Homer Jim" userId="S::mhj5@nau.edu::31a6dacb-b60c-42ed-bec5-143e457c2707" providerId="AD" clId="Web-{EC1C90DF-7297-35AD-6587-56AC1F2F9F87}" dt="2018-11-29T02:46:34.691" v="268" actId="20577"/>
          <ac:spMkLst>
            <pc:docMk/>
            <pc:sldMk cId="2757978707" sldId="307"/>
            <ac:spMk id="2" creationId="{0225B5AF-D27F-B147-B5BB-D5F316879067}"/>
          </ac:spMkLst>
        </pc:spChg>
      </pc:sldChg>
      <pc:sldChg chg="modSp">
        <pc:chgData name="Morty Homer Jim" userId="S::mhj5@nau.edu::31a6dacb-b60c-42ed-bec5-143e457c2707" providerId="AD" clId="Web-{EC1C90DF-7297-35AD-6587-56AC1F2F9F87}" dt="2018-11-29T02:47:32.753" v="276" actId="20577"/>
        <pc:sldMkLst>
          <pc:docMk/>
          <pc:sldMk cId="2091693105" sldId="310"/>
        </pc:sldMkLst>
        <pc:spChg chg="mod">
          <ac:chgData name="Morty Homer Jim" userId="S::mhj5@nau.edu::31a6dacb-b60c-42ed-bec5-143e457c2707" providerId="AD" clId="Web-{EC1C90DF-7297-35AD-6587-56AC1F2F9F87}" dt="2018-11-29T02:47:32.753" v="276" actId="20577"/>
          <ac:spMkLst>
            <pc:docMk/>
            <pc:sldMk cId="2091693105" sldId="310"/>
            <ac:spMk id="2" creationId="{F7CADA48-3DE0-BF46-ACD8-532D6EEF0090}"/>
          </ac:spMkLst>
        </pc:spChg>
      </pc:sldChg>
    </pc:docChg>
  </pc:docChgLst>
  <pc:docChgLst>
    <pc:chgData name="Guest User" userId="S::urn:spo:anon#1bfd80da5385f1e1a98c96294f6cece4da7464cb76fd337f8bc8489d33a650c4::" providerId="AD" clId="Web-{491B94E5-FB75-4754-B764-EA9D72AF710F}"/>
    <pc:docChg chg="modSld">
      <pc:chgData name="Guest User" userId="S::urn:spo:anon#1bfd80da5385f1e1a98c96294f6cece4da7464cb76fd337f8bc8489d33a650c4::" providerId="AD" clId="Web-{491B94E5-FB75-4754-B764-EA9D72AF710F}" dt="2018-11-29T17:51:23.851" v="1"/>
      <pc:docMkLst>
        <pc:docMk/>
      </pc:docMkLst>
      <pc:sldChg chg="modSp">
        <pc:chgData name="Guest User" userId="S::urn:spo:anon#1bfd80da5385f1e1a98c96294f6cece4da7464cb76fd337f8bc8489d33a650c4::" providerId="AD" clId="Web-{491B94E5-FB75-4754-B764-EA9D72AF710F}" dt="2018-11-29T17:51:23.851" v="1"/>
        <pc:sldMkLst>
          <pc:docMk/>
          <pc:sldMk cId="1908067188" sldId="313"/>
        </pc:sldMkLst>
        <pc:graphicFrameChg chg="mod modGraphic">
          <ac:chgData name="Guest User" userId="S::urn:spo:anon#1bfd80da5385f1e1a98c96294f6cece4da7464cb76fd337f8bc8489d33a650c4::" providerId="AD" clId="Web-{491B94E5-FB75-4754-B764-EA9D72AF710F}" dt="2018-11-29T17:51:23.851" v="1"/>
          <ac:graphicFrameMkLst>
            <pc:docMk/>
            <pc:sldMk cId="1908067188" sldId="313"/>
            <ac:graphicFrameMk id="3" creationId="{029738A9-FFE2-481C-BB89-5F9DA3334D70}"/>
          </ac:graphicFrameMkLst>
        </pc:graphicFrameChg>
      </pc:sldChg>
    </pc:docChg>
  </pc:docChgLst>
  <pc:docChgLst>
    <pc:chgData name="Ashley Charlton" userId="S::aec338@nau.edu::0b5c5d0f-3e85-41ed-bd9a-fc056af9a264" providerId="AD" clId="Web-{6F29EB66-79BF-11EA-BB88-4EED93437883}"/>
    <pc:docChg chg="delSld modSld sldOrd">
      <pc:chgData name="Ashley Charlton" userId="S::aec338@nau.edu::0b5c5d0f-3e85-41ed-bd9a-fc056af9a264" providerId="AD" clId="Web-{6F29EB66-79BF-11EA-BB88-4EED93437883}" dt="2018-11-29T05:14:54.282" v="590"/>
      <pc:docMkLst>
        <pc:docMk/>
      </pc:docMkLst>
      <pc:sldChg chg="modSp">
        <pc:chgData name="Ashley Charlton" userId="S::aec338@nau.edu::0b5c5d0f-3e85-41ed-bd9a-fc056af9a264" providerId="AD" clId="Web-{6F29EB66-79BF-11EA-BB88-4EED93437883}" dt="2018-11-29T05:07:00.279" v="399" actId="20577"/>
        <pc:sldMkLst>
          <pc:docMk/>
          <pc:sldMk cId="1171516021" sldId="256"/>
        </pc:sldMkLst>
        <pc:spChg chg="mod">
          <ac:chgData name="Ashley Charlton" userId="S::aec338@nau.edu::0b5c5d0f-3e85-41ed-bd9a-fc056af9a264" providerId="AD" clId="Web-{6F29EB66-79BF-11EA-BB88-4EED93437883}" dt="2018-11-29T05:07:00.279" v="399" actId="20577"/>
          <ac:spMkLst>
            <pc:docMk/>
            <pc:sldMk cId="1171516021" sldId="256"/>
            <ac:spMk id="2" creationId="{96D650E5-197C-0F47-BEBD-88478E3B5CE1}"/>
          </ac:spMkLst>
        </pc:spChg>
      </pc:sldChg>
      <pc:sldChg chg="modNotes">
        <pc:chgData name="Ashley Charlton" userId="S::aec338@nau.edu::0b5c5d0f-3e85-41ed-bd9a-fc056af9a264" providerId="AD" clId="Web-{6F29EB66-79BF-11EA-BB88-4EED93437883}" dt="2018-11-29T05:14:44.344" v="583"/>
        <pc:sldMkLst>
          <pc:docMk/>
          <pc:sldMk cId="1438016005" sldId="258"/>
        </pc:sldMkLst>
      </pc:sldChg>
      <pc:sldChg chg="modNotes">
        <pc:chgData name="Ashley Charlton" userId="S::aec338@nau.edu::0b5c5d0f-3e85-41ed-bd9a-fc056af9a264" providerId="AD" clId="Web-{6F29EB66-79BF-11EA-BB88-4EED93437883}" dt="2018-11-29T05:13:51.266" v="534"/>
        <pc:sldMkLst>
          <pc:docMk/>
          <pc:sldMk cId="1095846162" sldId="265"/>
        </pc:sldMkLst>
      </pc:sldChg>
      <pc:sldChg chg="modNotes">
        <pc:chgData name="Ashley Charlton" userId="S::aec338@nau.edu::0b5c5d0f-3e85-41ed-bd9a-fc056af9a264" providerId="AD" clId="Web-{6F29EB66-79BF-11EA-BB88-4EED93437883}" dt="2018-11-29T05:13:55.438" v="543"/>
        <pc:sldMkLst>
          <pc:docMk/>
          <pc:sldMk cId="1950379906" sldId="272"/>
        </pc:sldMkLst>
      </pc:sldChg>
      <pc:sldChg chg="modSp modNotes">
        <pc:chgData name="Ashley Charlton" userId="S::aec338@nau.edu::0b5c5d0f-3e85-41ed-bd9a-fc056af9a264" providerId="AD" clId="Web-{6F29EB66-79BF-11EA-BB88-4EED93437883}" dt="2018-11-29T05:14:40.112" v="576"/>
        <pc:sldMkLst>
          <pc:docMk/>
          <pc:sldMk cId="877880914" sldId="273"/>
        </pc:sldMkLst>
        <pc:spChg chg="mod">
          <ac:chgData name="Ashley Charlton" userId="S::aec338@nau.edu::0b5c5d0f-3e85-41ed-bd9a-fc056af9a264" providerId="AD" clId="Web-{6F29EB66-79BF-11EA-BB88-4EED93437883}" dt="2018-11-29T04:55:15.700" v="17" actId="20577"/>
          <ac:spMkLst>
            <pc:docMk/>
            <pc:sldMk cId="877880914" sldId="273"/>
            <ac:spMk id="5" creationId="{00000000-0000-0000-0000-000000000000}"/>
          </ac:spMkLst>
        </pc:spChg>
      </pc:sldChg>
      <pc:sldChg chg="modNotes">
        <pc:chgData name="Ashley Charlton" userId="S::aec338@nau.edu::0b5c5d0f-3e85-41ed-bd9a-fc056af9a264" providerId="AD" clId="Web-{6F29EB66-79BF-11EA-BB88-4EED93437883}" dt="2018-11-29T05:11:10.015" v="404"/>
        <pc:sldMkLst>
          <pc:docMk/>
          <pc:sldMk cId="4262459139" sldId="278"/>
        </pc:sldMkLst>
      </pc:sldChg>
      <pc:sldChg chg="modNotes">
        <pc:chgData name="Ashley Charlton" userId="S::aec338@nau.edu::0b5c5d0f-3e85-41ed-bd9a-fc056af9a264" providerId="AD" clId="Web-{6F29EB66-79BF-11EA-BB88-4EED93437883}" dt="2018-11-29T05:14:24.391" v="559"/>
        <pc:sldMkLst>
          <pc:docMk/>
          <pc:sldMk cId="950553075" sldId="279"/>
        </pc:sldMkLst>
      </pc:sldChg>
      <pc:sldChg chg="addSp delSp modSp modNotes">
        <pc:chgData name="Ashley Charlton" userId="S::aec338@nau.edu::0b5c5d0f-3e85-41ed-bd9a-fc056af9a264" providerId="AD" clId="Web-{6F29EB66-79BF-11EA-BB88-4EED93437883}" dt="2018-11-29T05:14:17.922" v="545"/>
        <pc:sldMkLst>
          <pc:docMk/>
          <pc:sldMk cId="2661094581" sldId="280"/>
        </pc:sldMkLst>
        <pc:spChg chg="mod">
          <ac:chgData name="Ashley Charlton" userId="S::aec338@nau.edu::0b5c5d0f-3e85-41ed-bd9a-fc056af9a264" providerId="AD" clId="Web-{6F29EB66-79BF-11EA-BB88-4EED93437883}" dt="2018-11-29T04:55:33.403" v="24" actId="1076"/>
          <ac:spMkLst>
            <pc:docMk/>
            <pc:sldMk cId="2661094581" sldId="280"/>
            <ac:spMk id="2" creationId="{70B9E1E5-03F1-CC4D-8213-A94F8B5359EC}"/>
          </ac:spMkLst>
        </pc:spChg>
        <pc:spChg chg="del mod">
          <ac:chgData name="Ashley Charlton" userId="S::aec338@nau.edu::0b5c5d0f-3e85-41ed-bd9a-fc056af9a264" providerId="AD" clId="Web-{6F29EB66-79BF-11EA-BB88-4EED93437883}" dt="2018-11-29T04:56:30.575" v="35"/>
          <ac:spMkLst>
            <pc:docMk/>
            <pc:sldMk cId="2661094581" sldId="280"/>
            <ac:spMk id="6" creationId="{00000000-0000-0000-0000-000000000000}"/>
          </ac:spMkLst>
        </pc:spChg>
        <pc:spChg chg="add mod">
          <ac:chgData name="Ashley Charlton" userId="S::aec338@nau.edu::0b5c5d0f-3e85-41ed-bd9a-fc056af9a264" providerId="AD" clId="Web-{6F29EB66-79BF-11EA-BB88-4EED93437883}" dt="2018-11-29T04:57:28.715" v="45" actId="20577"/>
          <ac:spMkLst>
            <pc:docMk/>
            <pc:sldMk cId="2661094581" sldId="280"/>
            <ac:spMk id="11" creationId="{AC1904AE-692D-4D5D-BA20-E393C756E2B4}"/>
          </ac:spMkLst>
        </pc:spChg>
        <pc:graphicFrameChg chg="mod">
          <ac:chgData name="Ashley Charlton" userId="S::aec338@nau.edu::0b5c5d0f-3e85-41ed-bd9a-fc056af9a264" providerId="AD" clId="Web-{6F29EB66-79BF-11EA-BB88-4EED93437883}" dt="2018-11-29T04:56:35.637" v="36" actId="1076"/>
          <ac:graphicFrameMkLst>
            <pc:docMk/>
            <pc:sldMk cId="2661094581" sldId="280"/>
            <ac:graphicFrameMk id="5" creationId="{00000000-0000-0000-0000-000000000000}"/>
          </ac:graphicFrameMkLst>
        </pc:graphicFrameChg>
        <pc:picChg chg="add mod">
          <ac:chgData name="Ashley Charlton" userId="S::aec338@nau.edu::0b5c5d0f-3e85-41ed-bd9a-fc056af9a264" providerId="AD" clId="Web-{6F29EB66-79BF-11EA-BB88-4EED93437883}" dt="2018-11-29T04:57:34.497" v="48" actId="1076"/>
          <ac:picMkLst>
            <pc:docMk/>
            <pc:sldMk cId="2661094581" sldId="280"/>
            <ac:picMk id="3" creationId="{92EE8B58-F650-43CB-A646-0D573F24D0B8}"/>
          </ac:picMkLst>
        </pc:picChg>
        <pc:picChg chg="add del">
          <ac:chgData name="Ashley Charlton" userId="S::aec338@nau.edu::0b5c5d0f-3e85-41ed-bd9a-fc056af9a264" providerId="AD" clId="Web-{6F29EB66-79BF-11EA-BB88-4EED93437883}" dt="2018-11-29T04:56:50.919" v="39"/>
          <ac:picMkLst>
            <pc:docMk/>
            <pc:sldMk cId="2661094581" sldId="280"/>
            <ac:picMk id="9" creationId="{EC348642-45A7-4EC8-83D0-6A472B8D8B1F}"/>
          </ac:picMkLst>
        </pc:picChg>
      </pc:sldChg>
      <pc:sldChg chg="modSp modNotes">
        <pc:chgData name="Ashley Charlton" userId="S::aec338@nau.edu::0b5c5d0f-3e85-41ed-bd9a-fc056af9a264" providerId="AD" clId="Web-{6F29EB66-79BF-11EA-BB88-4EED93437883}" dt="2018-11-29T05:14:30.453" v="568"/>
        <pc:sldMkLst>
          <pc:docMk/>
          <pc:sldMk cId="384143277" sldId="283"/>
        </pc:sldMkLst>
        <pc:spChg chg="mod">
          <ac:chgData name="Ashley Charlton" userId="S::aec338@nau.edu::0b5c5d0f-3e85-41ed-bd9a-fc056af9a264" providerId="AD" clId="Web-{6F29EB66-79BF-11EA-BB88-4EED93437883}" dt="2018-11-29T04:55:16.137" v="21" actId="20577"/>
          <ac:spMkLst>
            <pc:docMk/>
            <pc:sldMk cId="384143277" sldId="283"/>
            <ac:spMk id="3" creationId="{00000000-0000-0000-0000-000000000000}"/>
          </ac:spMkLst>
        </pc:spChg>
      </pc:sldChg>
      <pc:sldChg chg="modNotes">
        <pc:chgData name="Ashley Charlton" userId="S::aec338@nau.edu::0b5c5d0f-3e85-41ed-bd9a-fc056af9a264" providerId="AD" clId="Web-{6F29EB66-79BF-11EA-BB88-4EED93437883}" dt="2018-11-29T05:11:49.437" v="413"/>
        <pc:sldMkLst>
          <pc:docMk/>
          <pc:sldMk cId="2319980906" sldId="284"/>
        </pc:sldMkLst>
      </pc:sldChg>
      <pc:sldChg chg="modSp modNotes">
        <pc:chgData name="Ashley Charlton" userId="S::aec338@nau.edu::0b5c5d0f-3e85-41ed-bd9a-fc056af9a264" providerId="AD" clId="Web-{6F29EB66-79BF-11EA-BB88-4EED93437883}" dt="2018-11-29T05:14:35.578" v="570"/>
        <pc:sldMkLst>
          <pc:docMk/>
          <pc:sldMk cId="2478255512" sldId="288"/>
        </pc:sldMkLst>
        <pc:spChg chg="mod">
          <ac:chgData name="Ashley Charlton" userId="S::aec338@nau.edu::0b5c5d0f-3e85-41ed-bd9a-fc056af9a264" providerId="AD" clId="Web-{6F29EB66-79BF-11EA-BB88-4EED93437883}" dt="2018-11-29T04:55:15.840" v="19" actId="20577"/>
          <ac:spMkLst>
            <pc:docMk/>
            <pc:sldMk cId="2478255512" sldId="288"/>
            <ac:spMk id="3" creationId="{00000000-0000-0000-0000-000000000000}"/>
          </ac:spMkLst>
        </pc:spChg>
      </pc:sldChg>
      <pc:sldChg chg="modSp modNotes">
        <pc:chgData name="Ashley Charlton" userId="S::aec338@nau.edu::0b5c5d0f-3e85-41ed-bd9a-fc056af9a264" providerId="AD" clId="Web-{6F29EB66-79BF-11EA-BB88-4EED93437883}" dt="2018-11-29T05:11:58.391" v="417"/>
        <pc:sldMkLst>
          <pc:docMk/>
          <pc:sldMk cId="3178683992" sldId="289"/>
        </pc:sldMkLst>
        <pc:spChg chg="mod">
          <ac:chgData name="Ashley Charlton" userId="S::aec338@nau.edu::0b5c5d0f-3e85-41ed-bd9a-fc056af9a264" providerId="AD" clId="Web-{6F29EB66-79BF-11EA-BB88-4EED93437883}" dt="2018-11-29T04:57:55.919" v="56" actId="20577"/>
          <ac:spMkLst>
            <pc:docMk/>
            <pc:sldMk cId="3178683992" sldId="289"/>
            <ac:spMk id="59" creationId="{00000000-0000-0000-0000-000000000000}"/>
          </ac:spMkLst>
        </pc:spChg>
      </pc:sldChg>
      <pc:sldChg chg="modSp ord modNotes">
        <pc:chgData name="Ashley Charlton" userId="S::aec338@nau.edu::0b5c5d0f-3e85-41ed-bd9a-fc056af9a264" providerId="AD" clId="Web-{6F29EB66-79BF-11EA-BB88-4EED93437883}" dt="2018-11-29T05:12:49.031" v="456"/>
        <pc:sldMkLst>
          <pc:docMk/>
          <pc:sldMk cId="548477007" sldId="290"/>
        </pc:sldMkLst>
        <pc:spChg chg="mod">
          <ac:chgData name="Ashley Charlton" userId="S::aec338@nau.edu::0b5c5d0f-3e85-41ed-bd9a-fc056af9a264" providerId="AD" clId="Web-{6F29EB66-79BF-11EA-BB88-4EED93437883}" dt="2018-11-29T04:58:02.872" v="68" actId="20577"/>
          <ac:spMkLst>
            <pc:docMk/>
            <pc:sldMk cId="548477007" sldId="290"/>
            <ac:spMk id="62" creationId="{00000000-0000-0000-0000-000000000000}"/>
          </ac:spMkLst>
        </pc:spChg>
      </pc:sldChg>
      <pc:sldChg chg="modSp ord modNotes">
        <pc:chgData name="Ashley Charlton" userId="S::aec338@nau.edu::0b5c5d0f-3e85-41ed-bd9a-fc056af9a264" providerId="AD" clId="Web-{6F29EB66-79BF-11EA-BB88-4EED93437883}" dt="2018-11-29T05:12:19.297" v="436"/>
        <pc:sldMkLst>
          <pc:docMk/>
          <pc:sldMk cId="3096808001" sldId="291"/>
        </pc:sldMkLst>
        <pc:spChg chg="mod">
          <ac:chgData name="Ashley Charlton" userId="S::aec338@nau.edu::0b5c5d0f-3e85-41ed-bd9a-fc056af9a264" providerId="AD" clId="Web-{6F29EB66-79BF-11EA-BB88-4EED93437883}" dt="2018-11-29T04:57:57.544" v="61" actId="20577"/>
          <ac:spMkLst>
            <pc:docMk/>
            <pc:sldMk cId="3096808001" sldId="291"/>
            <ac:spMk id="101" creationId="{00000000-0000-0000-0000-000000000000}"/>
          </ac:spMkLst>
        </pc:spChg>
      </pc:sldChg>
      <pc:sldChg chg="modSp modNotes">
        <pc:chgData name="Ashley Charlton" userId="S::aec338@nau.edu::0b5c5d0f-3e85-41ed-bd9a-fc056af9a264" providerId="AD" clId="Web-{6F29EB66-79BF-11EA-BB88-4EED93437883}" dt="2018-11-29T05:11:28.984" v="406"/>
        <pc:sldMkLst>
          <pc:docMk/>
          <pc:sldMk cId="2639177203" sldId="295"/>
        </pc:sldMkLst>
        <pc:spChg chg="mod">
          <ac:chgData name="Ashley Charlton" userId="S::aec338@nau.edu::0b5c5d0f-3e85-41ed-bd9a-fc056af9a264" providerId="AD" clId="Web-{6F29EB66-79BF-11EA-BB88-4EED93437883}" dt="2018-11-29T04:53:50.698" v="2" actId="20577"/>
          <ac:spMkLst>
            <pc:docMk/>
            <pc:sldMk cId="2639177203" sldId="295"/>
            <ac:spMk id="21" creationId="{9559884A-7DE6-2145-BF3F-FAC2C9EA20F1}"/>
          </ac:spMkLst>
        </pc:spChg>
        <pc:grpChg chg="mod">
          <ac:chgData name="Ashley Charlton" userId="S::aec338@nau.edu::0b5c5d0f-3e85-41ed-bd9a-fc056af9a264" providerId="AD" clId="Web-{6F29EB66-79BF-11EA-BB88-4EED93437883}" dt="2018-11-29T05:10:24.437" v="402" actId="14100"/>
          <ac:grpSpMkLst>
            <pc:docMk/>
            <pc:sldMk cId="2639177203" sldId="295"/>
            <ac:grpSpMk id="15" creationId="{D4086474-F0D5-5F4C-AC75-B8F181D04404}"/>
          </ac:grpSpMkLst>
        </pc:grpChg>
      </pc:sldChg>
      <pc:sldChg chg="modSp modNotes">
        <pc:chgData name="Ashley Charlton" userId="S::aec338@nau.edu::0b5c5d0f-3e85-41ed-bd9a-fc056af9a264" providerId="AD" clId="Web-{6F29EB66-79BF-11EA-BB88-4EED93437883}" dt="2018-11-29T05:14:54.282" v="590"/>
        <pc:sldMkLst>
          <pc:docMk/>
          <pc:sldMk cId="978593806" sldId="297"/>
        </pc:sldMkLst>
        <pc:spChg chg="mod">
          <ac:chgData name="Ashley Charlton" userId="S::aec338@nau.edu::0b5c5d0f-3e85-41ed-bd9a-fc056af9a264" providerId="AD" clId="Web-{6F29EB66-79BF-11EA-BB88-4EED93437883}" dt="2018-11-29T04:53:59.995" v="9" actId="20577"/>
          <ac:spMkLst>
            <pc:docMk/>
            <pc:sldMk cId="978593806" sldId="297"/>
            <ac:spMk id="9" creationId="{B8073480-BED3-5A42-BC3A-76DDB08ED4D5}"/>
          </ac:spMkLst>
        </pc:spChg>
      </pc:sldChg>
      <pc:sldChg chg="modSp modNotes">
        <pc:chgData name="Ashley Charlton" userId="S::aec338@nau.edu::0b5c5d0f-3e85-41ed-bd9a-fc056af9a264" providerId="AD" clId="Web-{6F29EB66-79BF-11EA-BB88-4EED93437883}" dt="2018-11-29T05:14:50.079" v="584"/>
        <pc:sldMkLst>
          <pc:docMk/>
          <pc:sldMk cId="2687335231" sldId="298"/>
        </pc:sldMkLst>
        <pc:spChg chg="mod">
          <ac:chgData name="Ashley Charlton" userId="S::aec338@nau.edu::0b5c5d0f-3e85-41ed-bd9a-fc056af9a264" providerId="AD" clId="Web-{6F29EB66-79BF-11EA-BB88-4EED93437883}" dt="2018-11-29T04:54:10.542" v="14" actId="20577"/>
          <ac:spMkLst>
            <pc:docMk/>
            <pc:sldMk cId="2687335231" sldId="298"/>
            <ac:spMk id="6" creationId="{00000000-0000-0000-0000-000000000000}"/>
          </ac:spMkLst>
        </pc:spChg>
      </pc:sldChg>
      <pc:sldChg chg="modSp modNotes">
        <pc:chgData name="Ashley Charlton" userId="S::aec338@nau.edu::0b5c5d0f-3e85-41ed-bd9a-fc056af9a264" providerId="AD" clId="Web-{6F29EB66-79BF-11EA-BB88-4EED93437883}" dt="2018-11-29T05:12:03.844" v="419"/>
        <pc:sldMkLst>
          <pc:docMk/>
          <pc:sldMk cId="1732285794" sldId="300"/>
        </pc:sldMkLst>
        <pc:spChg chg="mod">
          <ac:chgData name="Ashley Charlton" userId="S::aec338@nau.edu::0b5c5d0f-3e85-41ed-bd9a-fc056af9a264" providerId="AD" clId="Web-{6F29EB66-79BF-11EA-BB88-4EED93437883}" dt="2018-11-29T04:58:20.997" v="71" actId="1076"/>
          <ac:spMkLst>
            <pc:docMk/>
            <pc:sldMk cId="1732285794" sldId="300"/>
            <ac:spMk id="7" creationId="{579C3711-79A1-49CF-94D7-5E57569F22A6}"/>
          </ac:spMkLst>
        </pc:spChg>
        <pc:picChg chg="mod">
          <ac:chgData name="Ashley Charlton" userId="S::aec338@nau.edu::0b5c5d0f-3e85-41ed-bd9a-fc056af9a264" providerId="AD" clId="Web-{6F29EB66-79BF-11EA-BB88-4EED93437883}" dt="2018-11-29T04:58:16.934" v="70" actId="1076"/>
          <ac:picMkLst>
            <pc:docMk/>
            <pc:sldMk cId="1732285794" sldId="300"/>
            <ac:picMk id="5" creationId="{F076DC1C-AE3A-4FA4-8603-A1E89143188D}"/>
          </ac:picMkLst>
        </pc:picChg>
      </pc:sldChg>
      <pc:sldChg chg="modNotes">
        <pc:chgData name="Ashley Charlton" userId="S::aec338@nau.edu::0b5c5d0f-3e85-41ed-bd9a-fc056af9a264" providerId="AD" clId="Web-{6F29EB66-79BF-11EA-BB88-4EED93437883}" dt="2018-11-29T05:12:52.234" v="465"/>
        <pc:sldMkLst>
          <pc:docMk/>
          <pc:sldMk cId="3265865324" sldId="301"/>
        </pc:sldMkLst>
      </pc:sldChg>
      <pc:sldChg chg="modNotes">
        <pc:chgData name="Ashley Charlton" userId="S::aec338@nau.edu::0b5c5d0f-3e85-41ed-bd9a-fc056af9a264" providerId="AD" clId="Web-{6F29EB66-79BF-11EA-BB88-4EED93437883}" dt="2018-11-29T05:12:23.500" v="445"/>
        <pc:sldMkLst>
          <pc:docMk/>
          <pc:sldMk cId="407963711" sldId="302"/>
        </pc:sldMkLst>
      </pc:sldChg>
      <pc:sldChg chg="modNotes">
        <pc:chgData name="Ashley Charlton" userId="S::aec338@nau.edu::0b5c5d0f-3e85-41ed-bd9a-fc056af9a264" providerId="AD" clId="Web-{6F29EB66-79BF-11EA-BB88-4EED93437883}" dt="2018-11-29T05:12:08.719" v="421"/>
        <pc:sldMkLst>
          <pc:docMk/>
          <pc:sldMk cId="3947539041" sldId="304"/>
        </pc:sldMkLst>
      </pc:sldChg>
      <pc:sldChg chg="modNotes">
        <pc:chgData name="Ashley Charlton" userId="S::aec338@nau.edu::0b5c5d0f-3e85-41ed-bd9a-fc056af9a264" providerId="AD" clId="Web-{6F29EB66-79BF-11EA-BB88-4EED93437883}" dt="2018-11-29T05:12:59.203" v="469"/>
        <pc:sldMkLst>
          <pc:docMk/>
          <pc:sldMk cId="2757978707" sldId="307"/>
        </pc:sldMkLst>
      </pc:sldChg>
      <pc:sldChg chg="modNotes">
        <pc:chgData name="Ashley Charlton" userId="S::aec338@nau.edu::0b5c5d0f-3e85-41ed-bd9a-fc056af9a264" providerId="AD" clId="Web-{6F29EB66-79BF-11EA-BB88-4EED93437883}" dt="2018-11-29T05:12:29.266" v="447"/>
        <pc:sldMkLst>
          <pc:docMk/>
          <pc:sldMk cId="2091693105" sldId="310"/>
        </pc:sldMkLst>
      </pc:sldChg>
      <pc:sldChg chg="modSp modNotes">
        <pc:chgData name="Ashley Charlton" userId="S::aec338@nau.edu::0b5c5d0f-3e85-41ed-bd9a-fc056af9a264" providerId="AD" clId="Web-{6F29EB66-79BF-11EA-BB88-4EED93437883}" dt="2018-11-29T05:13:16.938" v="489"/>
        <pc:sldMkLst>
          <pc:docMk/>
          <pc:sldMk cId="1908067188" sldId="313"/>
        </pc:sldMkLst>
        <pc:graphicFrameChg chg="mod modGraphic">
          <ac:chgData name="Ashley Charlton" userId="S::aec338@nau.edu::0b5c5d0f-3e85-41ed-bd9a-fc056af9a264" providerId="AD" clId="Web-{6F29EB66-79BF-11EA-BB88-4EED93437883}" dt="2018-11-29T04:59:42.888" v="124"/>
          <ac:graphicFrameMkLst>
            <pc:docMk/>
            <pc:sldMk cId="1908067188" sldId="313"/>
            <ac:graphicFrameMk id="3" creationId="{029738A9-FFE2-481C-BB89-5F9DA3334D70}"/>
          </ac:graphicFrameMkLst>
        </pc:graphicFrameChg>
      </pc:sldChg>
      <pc:sldChg chg="addSp delSp modSp modNotes">
        <pc:chgData name="Ashley Charlton" userId="S::aec338@nau.edu::0b5c5d0f-3e85-41ed-bd9a-fc056af9a264" providerId="AD" clId="Web-{6F29EB66-79BF-11EA-BB88-4EED93437883}" dt="2018-11-29T05:13:21.094" v="500"/>
        <pc:sldMkLst>
          <pc:docMk/>
          <pc:sldMk cId="1127231081" sldId="314"/>
        </pc:sldMkLst>
        <pc:spChg chg="mod">
          <ac:chgData name="Ashley Charlton" userId="S::aec338@nau.edu::0b5c5d0f-3e85-41ed-bd9a-fc056af9a264" providerId="AD" clId="Web-{6F29EB66-79BF-11EA-BB88-4EED93437883}" dt="2018-11-29T05:04:13.779" v="394" actId="1076"/>
          <ac:spMkLst>
            <pc:docMk/>
            <pc:sldMk cId="1127231081" sldId="314"/>
            <ac:spMk id="2" creationId="{221DB9C5-02CB-D44B-AD11-EE4EB91C363B}"/>
          </ac:spMkLst>
        </pc:spChg>
        <pc:spChg chg="del">
          <ac:chgData name="Ashley Charlton" userId="S::aec338@nau.edu::0b5c5d0f-3e85-41ed-bd9a-fc056af9a264" providerId="AD" clId="Web-{6F29EB66-79BF-11EA-BB88-4EED93437883}" dt="2018-11-29T05:01:02.232" v="126"/>
          <ac:spMkLst>
            <pc:docMk/>
            <pc:sldMk cId="1127231081" sldId="314"/>
            <ac:spMk id="3" creationId="{31E72E58-DDA6-C64E-9AC9-9E7AC096EEDE}"/>
          </ac:spMkLst>
        </pc:spChg>
        <pc:graphicFrameChg chg="add mod modGraphic">
          <ac:chgData name="Ashley Charlton" userId="S::aec338@nau.edu::0b5c5d0f-3e85-41ed-bd9a-fc056af9a264" providerId="AD" clId="Web-{6F29EB66-79BF-11EA-BB88-4EED93437883}" dt="2018-11-29T05:04:32.154" v="396" actId="1076"/>
          <ac:graphicFrameMkLst>
            <pc:docMk/>
            <pc:sldMk cId="1127231081" sldId="314"/>
            <ac:graphicFrameMk id="5" creationId="{0C817355-7B42-486D-B598-0C1B355D0C89}"/>
          </ac:graphicFrameMkLst>
        </pc:graphicFrameChg>
      </pc:sldChg>
      <pc:sldChg chg="modNotes">
        <pc:chgData name="Ashley Charlton" userId="S::aec338@nau.edu::0b5c5d0f-3e85-41ed-bd9a-fc056af9a264" providerId="AD" clId="Web-{6F29EB66-79BF-11EA-BB88-4EED93437883}" dt="2018-11-29T05:13:25.578" v="510"/>
        <pc:sldMkLst>
          <pc:docMk/>
          <pc:sldMk cId="21408266" sldId="315"/>
        </pc:sldMkLst>
      </pc:sldChg>
      <pc:sldChg chg="delSp modNotes">
        <pc:chgData name="Ashley Charlton" userId="S::aec338@nau.edu::0b5c5d0f-3e85-41ed-bd9a-fc056af9a264" providerId="AD" clId="Web-{6F29EB66-79BF-11EA-BB88-4EED93437883}" dt="2018-11-29T05:13:30.172" v="517"/>
        <pc:sldMkLst>
          <pc:docMk/>
          <pc:sldMk cId="1747568820" sldId="316"/>
        </pc:sldMkLst>
        <pc:spChg chg="del">
          <ac:chgData name="Ashley Charlton" userId="S::aec338@nau.edu::0b5c5d0f-3e85-41ed-bd9a-fc056af9a264" providerId="AD" clId="Web-{6F29EB66-79BF-11EA-BB88-4EED93437883}" dt="2018-11-29T05:00:01.513" v="125"/>
          <ac:spMkLst>
            <pc:docMk/>
            <pc:sldMk cId="1747568820" sldId="316"/>
            <ac:spMk id="3" creationId="{91744F0A-6F75-2341-93E5-829BFA09872C}"/>
          </ac:spMkLst>
        </pc:spChg>
      </pc:sldChg>
      <pc:sldChg chg="modNotes">
        <pc:chgData name="Ashley Charlton" userId="S::aec338@nau.edu::0b5c5d0f-3e85-41ed-bd9a-fc056af9a264" providerId="AD" clId="Web-{6F29EB66-79BF-11EA-BB88-4EED93437883}" dt="2018-11-29T05:13:46.813" v="531"/>
        <pc:sldMkLst>
          <pc:docMk/>
          <pc:sldMk cId="1015872826" sldId="317"/>
        </pc:sldMkLst>
      </pc:sldChg>
      <pc:sldChg chg="modNotes">
        <pc:chgData name="Ashley Charlton" userId="S::aec338@nau.edu::0b5c5d0f-3e85-41ed-bd9a-fc056af9a264" providerId="AD" clId="Web-{6F29EB66-79BF-11EA-BB88-4EED93437883}" dt="2018-11-29T05:13:40.297" v="522"/>
        <pc:sldMkLst>
          <pc:docMk/>
          <pc:sldMk cId="3783504628" sldId="318"/>
        </pc:sldMkLst>
      </pc:sldChg>
      <pc:sldChg chg="modNotes">
        <pc:chgData name="Ashley Charlton" userId="S::aec338@nau.edu::0b5c5d0f-3e85-41ed-bd9a-fc056af9a264" providerId="AD" clId="Web-{6F29EB66-79BF-11EA-BB88-4EED93437883}" dt="2018-11-29T05:13:35.953" v="519"/>
        <pc:sldMkLst>
          <pc:docMk/>
          <pc:sldMk cId="3884444874" sldId="319"/>
        </pc:sldMkLst>
      </pc:sldChg>
    </pc:docChg>
  </pc:docChgLst>
  <pc:docChgLst>
    <pc:chgData name="Ashley Charlton" userId="S::aec338@nau.edu::0b5c5d0f-3e85-41ed-bd9a-fc056af9a264" providerId="AD" clId="Web-{9A199321-492E-410E-0A2D-26541F66CB60}"/>
    <pc:docChg chg="modSld">
      <pc:chgData name="Ashley Charlton" userId="S::aec338@nau.edu::0b5c5d0f-3e85-41ed-bd9a-fc056af9a264" providerId="AD" clId="Web-{9A199321-492E-410E-0A2D-26541F66CB60}" dt="2018-11-29T20:43:19.716" v="57" actId="1076"/>
      <pc:docMkLst>
        <pc:docMk/>
      </pc:docMkLst>
      <pc:sldChg chg="addSp delSp modSp">
        <pc:chgData name="Ashley Charlton" userId="S::aec338@nau.edu::0b5c5d0f-3e85-41ed-bd9a-fc056af9a264" providerId="AD" clId="Web-{9A199321-492E-410E-0A2D-26541F66CB60}" dt="2018-11-29T20:40:27.731" v="39" actId="14100"/>
        <pc:sldMkLst>
          <pc:docMk/>
          <pc:sldMk cId="1732285794" sldId="300"/>
        </pc:sldMkLst>
        <pc:spChg chg="add del mod">
          <ac:chgData name="Ashley Charlton" userId="S::aec338@nau.edu::0b5c5d0f-3e85-41ed-bd9a-fc056af9a264" providerId="AD" clId="Web-{9A199321-492E-410E-0A2D-26541F66CB60}" dt="2018-11-29T20:40:22.293" v="37"/>
          <ac:spMkLst>
            <pc:docMk/>
            <pc:sldMk cId="1732285794" sldId="300"/>
            <ac:spMk id="9" creationId="{0A336CBC-E7AA-4AC2-9EC5-7F2D61EE7E1C}"/>
          </ac:spMkLst>
        </pc:spChg>
        <pc:picChg chg="add mod">
          <ac:chgData name="Ashley Charlton" userId="S::aec338@nau.edu::0b5c5d0f-3e85-41ed-bd9a-fc056af9a264" providerId="AD" clId="Web-{9A199321-492E-410E-0A2D-26541F66CB60}" dt="2018-11-29T20:40:27.731" v="39" actId="14100"/>
          <ac:picMkLst>
            <pc:docMk/>
            <pc:sldMk cId="1732285794" sldId="300"/>
            <ac:picMk id="3" creationId="{F2F1EB86-560A-4CDF-BF78-EE7AC234A326}"/>
          </ac:picMkLst>
        </pc:picChg>
        <pc:picChg chg="del">
          <ac:chgData name="Ashley Charlton" userId="S::aec338@nau.edu::0b5c5d0f-3e85-41ed-bd9a-fc056af9a264" providerId="AD" clId="Web-{9A199321-492E-410E-0A2D-26541F66CB60}" dt="2018-11-29T20:40:17.528" v="35"/>
          <ac:picMkLst>
            <pc:docMk/>
            <pc:sldMk cId="1732285794" sldId="300"/>
            <ac:picMk id="5" creationId="{F076DC1C-AE3A-4FA4-8603-A1E89143188D}"/>
          </ac:picMkLst>
        </pc:picChg>
      </pc:sldChg>
      <pc:sldChg chg="addSp delSp modSp">
        <pc:chgData name="Ashley Charlton" userId="S::aec338@nau.edu::0b5c5d0f-3e85-41ed-bd9a-fc056af9a264" providerId="AD" clId="Web-{9A199321-492E-410E-0A2D-26541F66CB60}" dt="2018-11-29T20:38:42.996" v="33" actId="14100"/>
        <pc:sldMkLst>
          <pc:docMk/>
          <pc:sldMk cId="3265865324" sldId="301"/>
        </pc:sldMkLst>
        <pc:spChg chg="add del mod">
          <ac:chgData name="Ashley Charlton" userId="S::aec338@nau.edu::0b5c5d0f-3e85-41ed-bd9a-fc056af9a264" providerId="AD" clId="Web-{9A199321-492E-410E-0A2D-26541F66CB60}" dt="2018-11-29T20:38:39.574" v="32"/>
          <ac:spMkLst>
            <pc:docMk/>
            <pc:sldMk cId="3265865324" sldId="301"/>
            <ac:spMk id="9" creationId="{643BE92E-D56E-4320-82AC-CEE30B83E87D}"/>
          </ac:spMkLst>
        </pc:spChg>
        <pc:picChg chg="add mod">
          <ac:chgData name="Ashley Charlton" userId="S::aec338@nau.edu::0b5c5d0f-3e85-41ed-bd9a-fc056af9a264" providerId="AD" clId="Web-{9A199321-492E-410E-0A2D-26541F66CB60}" dt="2018-11-29T20:38:42.996" v="33" actId="14100"/>
          <ac:picMkLst>
            <pc:docMk/>
            <pc:sldMk cId="3265865324" sldId="301"/>
            <ac:picMk id="3" creationId="{D57E2F07-BF5E-41CF-A98A-166CEA991342}"/>
          </ac:picMkLst>
        </pc:picChg>
        <pc:picChg chg="del">
          <ac:chgData name="Ashley Charlton" userId="S::aec338@nau.edu::0b5c5d0f-3e85-41ed-bd9a-fc056af9a264" providerId="AD" clId="Web-{9A199321-492E-410E-0A2D-26541F66CB60}" dt="2018-11-29T20:38:34.809" v="30"/>
          <ac:picMkLst>
            <pc:docMk/>
            <pc:sldMk cId="3265865324" sldId="301"/>
            <ac:picMk id="5" creationId="{C33F4BDE-C3C2-4F72-B875-5C664112B118}"/>
          </ac:picMkLst>
        </pc:picChg>
      </pc:sldChg>
      <pc:sldChg chg="addSp delSp modSp">
        <pc:chgData name="Ashley Charlton" userId="S::aec338@nau.edu::0b5c5d0f-3e85-41ed-bd9a-fc056af9a264" providerId="AD" clId="Web-{9A199321-492E-410E-0A2D-26541F66CB60}" dt="2018-11-29T20:41:50.262" v="45" actId="14100"/>
        <pc:sldMkLst>
          <pc:docMk/>
          <pc:sldMk cId="407963711" sldId="302"/>
        </pc:sldMkLst>
        <pc:spChg chg="add del mod">
          <ac:chgData name="Ashley Charlton" userId="S::aec338@nau.edu::0b5c5d0f-3e85-41ed-bd9a-fc056af9a264" providerId="AD" clId="Web-{9A199321-492E-410E-0A2D-26541F66CB60}" dt="2018-11-29T20:41:44.512" v="44"/>
          <ac:spMkLst>
            <pc:docMk/>
            <pc:sldMk cId="407963711" sldId="302"/>
            <ac:spMk id="9" creationId="{666B6E12-38E0-4481-AF7D-256A28B813D0}"/>
          </ac:spMkLst>
        </pc:spChg>
        <pc:picChg chg="del">
          <ac:chgData name="Ashley Charlton" userId="S::aec338@nau.edu::0b5c5d0f-3e85-41ed-bd9a-fc056af9a264" providerId="AD" clId="Web-{9A199321-492E-410E-0A2D-26541F66CB60}" dt="2018-11-29T20:41:40.903" v="42"/>
          <ac:picMkLst>
            <pc:docMk/>
            <pc:sldMk cId="407963711" sldId="302"/>
            <ac:picMk id="5" creationId="{08E190AE-3D95-4C3A-8E52-D9B88D6428E0}"/>
          </ac:picMkLst>
        </pc:picChg>
        <pc:picChg chg="add mod">
          <ac:chgData name="Ashley Charlton" userId="S::aec338@nau.edu::0b5c5d0f-3e85-41ed-bd9a-fc056af9a264" providerId="AD" clId="Web-{9A199321-492E-410E-0A2D-26541F66CB60}" dt="2018-11-29T20:41:50.262" v="45" actId="14100"/>
          <ac:picMkLst>
            <pc:docMk/>
            <pc:sldMk cId="407963711" sldId="302"/>
            <ac:picMk id="6" creationId="{293F6A51-92EF-4806-97CC-DE945C78C718}"/>
          </ac:picMkLst>
        </pc:picChg>
      </pc:sldChg>
      <pc:sldChg chg="addSp delSp modSp">
        <pc:chgData name="Ashley Charlton" userId="S::aec338@nau.edu::0b5c5d0f-3e85-41ed-bd9a-fc056af9a264" providerId="AD" clId="Web-{9A199321-492E-410E-0A2D-26541F66CB60}" dt="2018-11-29T20:33:35.543" v="16" actId="1076"/>
        <pc:sldMkLst>
          <pc:docMk/>
          <pc:sldMk cId="3947539041" sldId="304"/>
        </pc:sldMkLst>
        <pc:picChg chg="del">
          <ac:chgData name="Ashley Charlton" userId="S::aec338@nau.edu::0b5c5d0f-3e85-41ed-bd9a-fc056af9a264" providerId="AD" clId="Web-{9A199321-492E-410E-0A2D-26541F66CB60}" dt="2018-11-29T20:33:11.527" v="10"/>
          <ac:picMkLst>
            <pc:docMk/>
            <pc:sldMk cId="3947539041" sldId="304"/>
            <ac:picMk id="3" creationId="{35F06E33-37C3-4249-AB61-856D01CE890D}"/>
          </ac:picMkLst>
        </pc:picChg>
        <pc:picChg chg="add mod">
          <ac:chgData name="Ashley Charlton" userId="S::aec338@nau.edu::0b5c5d0f-3e85-41ed-bd9a-fc056af9a264" providerId="AD" clId="Web-{9A199321-492E-410E-0A2D-26541F66CB60}" dt="2018-11-29T20:33:35.543" v="16" actId="1076"/>
          <ac:picMkLst>
            <pc:docMk/>
            <pc:sldMk cId="3947539041" sldId="304"/>
            <ac:picMk id="5" creationId="{C93F607F-324D-4DC2-B354-DB877BEEF539}"/>
          </ac:picMkLst>
        </pc:picChg>
      </pc:sldChg>
      <pc:sldChg chg="addSp delSp modSp">
        <pc:chgData name="Ashley Charlton" userId="S::aec338@nau.edu::0b5c5d0f-3e85-41ed-bd9a-fc056af9a264" providerId="AD" clId="Web-{9A199321-492E-410E-0A2D-26541F66CB60}" dt="2018-11-29T20:42:58.794" v="53" actId="1076"/>
        <pc:sldMkLst>
          <pc:docMk/>
          <pc:sldMk cId="2757978707" sldId="307"/>
        </pc:sldMkLst>
        <pc:spChg chg="add del mod">
          <ac:chgData name="Ashley Charlton" userId="S::aec338@nau.edu::0b5c5d0f-3e85-41ed-bd9a-fc056af9a264" providerId="AD" clId="Web-{9A199321-492E-410E-0A2D-26541F66CB60}" dt="2018-11-29T20:42:50.981" v="51"/>
          <ac:spMkLst>
            <pc:docMk/>
            <pc:sldMk cId="2757978707" sldId="307"/>
            <ac:spMk id="9" creationId="{24753D74-AEA9-44B8-860C-09018BFE06A2}"/>
          </ac:spMkLst>
        </pc:spChg>
        <pc:picChg chg="add mod">
          <ac:chgData name="Ashley Charlton" userId="S::aec338@nau.edu::0b5c5d0f-3e85-41ed-bd9a-fc056af9a264" providerId="AD" clId="Web-{9A199321-492E-410E-0A2D-26541F66CB60}" dt="2018-11-29T20:42:58.794" v="53" actId="1076"/>
          <ac:picMkLst>
            <pc:docMk/>
            <pc:sldMk cId="2757978707" sldId="307"/>
            <ac:picMk id="3" creationId="{79841D41-CFB4-4C6F-991C-B2E9DF2A9E62}"/>
          </ac:picMkLst>
        </pc:picChg>
        <pc:picChg chg="del">
          <ac:chgData name="Ashley Charlton" userId="S::aec338@nau.edu::0b5c5d0f-3e85-41ed-bd9a-fc056af9a264" providerId="AD" clId="Web-{9A199321-492E-410E-0A2D-26541F66CB60}" dt="2018-11-29T20:42:46.794" v="49"/>
          <ac:picMkLst>
            <pc:docMk/>
            <pc:sldMk cId="2757978707" sldId="307"/>
            <ac:picMk id="8" creationId="{9AA24845-FB73-4220-B08C-5CA88D9517BA}"/>
          </ac:picMkLst>
        </pc:picChg>
      </pc:sldChg>
      <pc:sldChg chg="addSp delSp modSp">
        <pc:chgData name="Ashley Charlton" userId="S::aec338@nau.edu::0b5c5d0f-3e85-41ed-bd9a-fc056af9a264" providerId="AD" clId="Web-{9A199321-492E-410E-0A2D-26541F66CB60}" dt="2018-11-29T20:37:15.043" v="27" actId="1076"/>
        <pc:sldMkLst>
          <pc:docMk/>
          <pc:sldMk cId="2091693105" sldId="310"/>
        </pc:sldMkLst>
        <pc:spChg chg="mod">
          <ac:chgData name="Ashley Charlton" userId="S::aec338@nau.edu::0b5c5d0f-3e85-41ed-bd9a-fc056af9a264" providerId="AD" clId="Web-{9A199321-492E-410E-0A2D-26541F66CB60}" dt="2018-11-29T20:37:15.043" v="27" actId="1076"/>
          <ac:spMkLst>
            <pc:docMk/>
            <pc:sldMk cId="2091693105" sldId="310"/>
            <ac:spMk id="8" creationId="{6B39386B-FF51-425C-AA3A-49B466032980}"/>
          </ac:spMkLst>
        </pc:spChg>
        <pc:spChg chg="add del mod">
          <ac:chgData name="Ashley Charlton" userId="S::aec338@nau.edu::0b5c5d0f-3e85-41ed-bd9a-fc056af9a264" providerId="AD" clId="Web-{9A199321-492E-410E-0A2D-26541F66CB60}" dt="2018-11-29T20:36:58.934" v="23"/>
          <ac:spMkLst>
            <pc:docMk/>
            <pc:sldMk cId="2091693105" sldId="310"/>
            <ac:spMk id="9" creationId="{EDC9214F-7FE1-4062-9E82-064C6B2A9152}"/>
          </ac:spMkLst>
        </pc:spChg>
        <pc:graphicFrameChg chg="add del mod ord modGraphic">
          <ac:chgData name="Ashley Charlton" userId="S::aec338@nau.edu::0b5c5d0f-3e85-41ed-bd9a-fc056af9a264" providerId="AD" clId="Web-{9A199321-492E-410E-0A2D-26541F66CB60}" dt="2018-11-29T20:36:50.355" v="22"/>
          <ac:graphicFrameMkLst>
            <pc:docMk/>
            <pc:sldMk cId="2091693105" sldId="310"/>
            <ac:graphicFrameMk id="10" creationId="{0FC6F97B-71EA-4AAA-8776-2FE41809D2C7}"/>
          </ac:graphicFrameMkLst>
        </pc:graphicFrameChg>
        <pc:picChg chg="add mod">
          <ac:chgData name="Ashley Charlton" userId="S::aec338@nau.edu::0b5c5d0f-3e85-41ed-bd9a-fc056af9a264" providerId="AD" clId="Web-{9A199321-492E-410E-0A2D-26541F66CB60}" dt="2018-11-29T20:37:07.546" v="26" actId="14100"/>
          <ac:picMkLst>
            <pc:docMk/>
            <pc:sldMk cId="2091693105" sldId="310"/>
            <ac:picMk id="3" creationId="{BBD7286B-66DA-4CAF-BC63-B173D3FC7AE3}"/>
          </ac:picMkLst>
        </pc:picChg>
        <pc:picChg chg="del">
          <ac:chgData name="Ashley Charlton" userId="S::aec338@nau.edu::0b5c5d0f-3e85-41ed-bd9a-fc056af9a264" providerId="AD" clId="Web-{9A199321-492E-410E-0A2D-26541F66CB60}" dt="2018-11-29T20:36:39.902" v="19"/>
          <ac:picMkLst>
            <pc:docMk/>
            <pc:sldMk cId="2091693105" sldId="310"/>
            <ac:picMk id="5" creationId="{DEFB0D07-7A4E-4D15-9DC7-8FF3C7917992}"/>
          </ac:picMkLst>
        </pc:picChg>
      </pc:sldChg>
      <pc:sldChg chg="modSp">
        <pc:chgData name="Ashley Charlton" userId="S::aec338@nau.edu::0b5c5d0f-3e85-41ed-bd9a-fc056af9a264" providerId="AD" clId="Web-{9A199321-492E-410E-0A2D-26541F66CB60}" dt="2018-11-29T20:43:19.716" v="57" actId="1076"/>
        <pc:sldMkLst>
          <pc:docMk/>
          <pc:sldMk cId="3884444874" sldId="319"/>
        </pc:sldMkLst>
        <pc:picChg chg="mod">
          <ac:chgData name="Ashley Charlton" userId="S::aec338@nau.edu::0b5c5d0f-3e85-41ed-bd9a-fc056af9a264" providerId="AD" clId="Web-{9A199321-492E-410E-0A2D-26541F66CB60}" dt="2018-11-29T20:43:19.716" v="57" actId="1076"/>
          <ac:picMkLst>
            <pc:docMk/>
            <pc:sldMk cId="3884444874" sldId="319"/>
            <ac:picMk id="5" creationId="{AD271A02-9E05-43C1-B0BA-7912A248DE21}"/>
          </ac:picMkLst>
        </pc:picChg>
      </pc:sldChg>
    </pc:docChg>
  </pc:docChgLst>
  <pc:docChgLst>
    <pc:chgData name="Leslie Christine Sorenson" userId="S::lcs244@nau.edu::0d7c407d-d2d4-424d-b5eb-4f267ecee5bd" providerId="AD" clId="Web-{AAA8AB7C-AD1F-2832-17C3-26135AE6A309}"/>
    <pc:docChg chg="modSld">
      <pc:chgData name="Leslie Christine Sorenson" userId="S::lcs244@nau.edu::0d7c407d-d2d4-424d-b5eb-4f267ecee5bd" providerId="AD" clId="Web-{AAA8AB7C-AD1F-2832-17C3-26135AE6A309}" dt="2018-12-07T01:38:42.815" v="4" actId="20577"/>
      <pc:docMkLst>
        <pc:docMk/>
      </pc:docMkLst>
      <pc:sldChg chg="modSp">
        <pc:chgData name="Leslie Christine Sorenson" userId="S::lcs244@nau.edu::0d7c407d-d2d4-424d-b5eb-4f267ecee5bd" providerId="AD" clId="Web-{AAA8AB7C-AD1F-2832-17C3-26135AE6A309}" dt="2018-12-07T01:38:39.924" v="2" actId="20577"/>
        <pc:sldMkLst>
          <pc:docMk/>
          <pc:sldMk cId="548477007" sldId="290"/>
        </pc:sldMkLst>
        <pc:spChg chg="mod">
          <ac:chgData name="Leslie Christine Sorenson" userId="S::lcs244@nau.edu::0d7c407d-d2d4-424d-b5eb-4f267ecee5bd" providerId="AD" clId="Web-{AAA8AB7C-AD1F-2832-17C3-26135AE6A309}" dt="2018-12-07T01:38:39.924" v="2" actId="20577"/>
          <ac:spMkLst>
            <pc:docMk/>
            <pc:sldMk cId="548477007" sldId="290"/>
            <ac:spMk id="62" creationId="{00000000-0000-0000-0000-000000000000}"/>
          </ac:spMkLst>
        </pc:spChg>
      </pc:sldChg>
    </pc:docChg>
  </pc:docChgLst>
  <pc:docChgLst>
    <pc:chgData name="Ashley Charlton" userId="S::aec338@nau.edu::0b5c5d0f-3e85-41ed-bd9a-fc056af9a264" providerId="AD" clId="Web-{5C545896-72A6-E600-07D0-92F89597D196}"/>
    <pc:docChg chg="modSld">
      <pc:chgData name="Ashley Charlton" userId="S::aec338@nau.edu::0b5c5d0f-3e85-41ed-bd9a-fc056af9a264" providerId="AD" clId="Web-{5C545896-72A6-E600-07D0-92F89597D196}" dt="2018-12-06T21:01:10.652" v="423" actId="1076"/>
      <pc:docMkLst>
        <pc:docMk/>
      </pc:docMkLst>
      <pc:sldChg chg="modSp">
        <pc:chgData name="Ashley Charlton" userId="S::aec338@nau.edu::0b5c5d0f-3e85-41ed-bd9a-fc056af9a264" providerId="AD" clId="Web-{5C545896-72A6-E600-07D0-92F89597D196}" dt="2018-12-06T20:49:51.323" v="60" actId="20577"/>
        <pc:sldMkLst>
          <pc:docMk/>
          <pc:sldMk cId="1438016005" sldId="258"/>
        </pc:sldMkLst>
        <pc:spChg chg="mod">
          <ac:chgData name="Ashley Charlton" userId="S::aec338@nau.edu::0b5c5d0f-3e85-41ed-bd9a-fc056af9a264" providerId="AD" clId="Web-{5C545896-72A6-E600-07D0-92F89597D196}" dt="2018-12-06T20:49:48.948" v="58" actId="20577"/>
          <ac:spMkLst>
            <pc:docMk/>
            <pc:sldMk cId="1438016005" sldId="258"/>
            <ac:spMk id="6" creationId="{B12103CC-6370-46BD-B4AE-64946D5D1DE3}"/>
          </ac:spMkLst>
        </pc:spChg>
        <pc:spChg chg="mod">
          <ac:chgData name="Ashley Charlton" userId="S::aec338@nau.edu::0b5c5d0f-3e85-41ed-bd9a-fc056af9a264" providerId="AD" clId="Web-{5C545896-72A6-E600-07D0-92F89597D196}" dt="2018-12-06T20:49:51.323" v="60" actId="20577"/>
          <ac:spMkLst>
            <pc:docMk/>
            <pc:sldMk cId="1438016005" sldId="258"/>
            <ac:spMk id="9" creationId="{F911592F-B635-49B8-8C33-DF2798830EE0}"/>
          </ac:spMkLst>
        </pc:spChg>
      </pc:sldChg>
      <pc:sldChg chg="modSp">
        <pc:chgData name="Ashley Charlton" userId="S::aec338@nau.edu::0b5c5d0f-3e85-41ed-bd9a-fc056af9a264" providerId="AD" clId="Web-{5C545896-72A6-E600-07D0-92F89597D196}" dt="2018-12-06T20:53:44.948" v="243" actId="14100"/>
        <pc:sldMkLst>
          <pc:docMk/>
          <pc:sldMk cId="877880914" sldId="273"/>
        </pc:sldMkLst>
        <pc:spChg chg="mod">
          <ac:chgData name="Ashley Charlton" userId="S::aec338@nau.edu::0b5c5d0f-3e85-41ed-bd9a-fc056af9a264" providerId="AD" clId="Web-{5C545896-72A6-E600-07D0-92F89597D196}" dt="2018-12-06T20:50:55.729" v="140" actId="1076"/>
          <ac:spMkLst>
            <pc:docMk/>
            <pc:sldMk cId="877880914" sldId="273"/>
            <ac:spMk id="3" creationId="{00000000-0000-0000-0000-000000000000}"/>
          </ac:spMkLst>
        </pc:spChg>
        <pc:spChg chg="mod">
          <ac:chgData name="Ashley Charlton" userId="S::aec338@nau.edu::0b5c5d0f-3e85-41ed-bd9a-fc056af9a264" providerId="AD" clId="Web-{5C545896-72A6-E600-07D0-92F89597D196}" dt="2018-12-06T20:53:44.948" v="243" actId="14100"/>
          <ac:spMkLst>
            <pc:docMk/>
            <pc:sldMk cId="877880914" sldId="273"/>
            <ac:spMk id="5" creationId="{00000000-0000-0000-0000-000000000000}"/>
          </ac:spMkLst>
        </pc:spChg>
        <pc:graphicFrameChg chg="mod modGraphic">
          <ac:chgData name="Ashley Charlton" userId="S::aec338@nau.edu::0b5c5d0f-3e85-41ed-bd9a-fc056af9a264" providerId="AD" clId="Web-{5C545896-72A6-E600-07D0-92F89597D196}" dt="2018-12-06T20:50:43.870" v="134" actId="1076"/>
          <ac:graphicFrameMkLst>
            <pc:docMk/>
            <pc:sldMk cId="877880914" sldId="273"/>
            <ac:graphicFrameMk id="8" creationId="{92599509-F15A-4D88-975B-4A6B7A2D5D50}"/>
          </ac:graphicFrameMkLst>
        </pc:graphicFrameChg>
        <pc:graphicFrameChg chg="mod">
          <ac:chgData name="Ashley Charlton" userId="S::aec338@nau.edu::0b5c5d0f-3e85-41ed-bd9a-fc056af9a264" providerId="AD" clId="Web-{5C545896-72A6-E600-07D0-92F89597D196}" dt="2018-12-06T20:50:46.417" v="135" actId="1076"/>
          <ac:graphicFrameMkLst>
            <pc:docMk/>
            <pc:sldMk cId="877880914" sldId="273"/>
            <ac:graphicFrameMk id="12" creationId="{D863D727-BC48-403F-9BEB-6B094833B64A}"/>
          </ac:graphicFrameMkLst>
        </pc:graphicFrameChg>
      </pc:sldChg>
      <pc:sldChg chg="modSp">
        <pc:chgData name="Ashley Charlton" userId="S::aec338@nau.edu::0b5c5d0f-3e85-41ed-bd9a-fc056af9a264" providerId="AD" clId="Web-{5C545896-72A6-E600-07D0-92F89597D196}" dt="2018-12-06T20:54:17.027" v="261" actId="20577"/>
        <pc:sldMkLst>
          <pc:docMk/>
          <pc:sldMk cId="384143277" sldId="283"/>
        </pc:sldMkLst>
        <pc:spChg chg="mod">
          <ac:chgData name="Ashley Charlton" userId="S::aec338@nau.edu::0b5c5d0f-3e85-41ed-bd9a-fc056af9a264" providerId="AD" clId="Web-{5C545896-72A6-E600-07D0-92F89597D196}" dt="2018-12-06T20:54:17.027" v="261" actId="20577"/>
          <ac:spMkLst>
            <pc:docMk/>
            <pc:sldMk cId="384143277" sldId="283"/>
            <ac:spMk id="3" creationId="{00000000-0000-0000-0000-000000000000}"/>
          </ac:spMkLst>
        </pc:spChg>
        <pc:spChg chg="mod">
          <ac:chgData name="Ashley Charlton" userId="S::aec338@nau.edu::0b5c5d0f-3e85-41ed-bd9a-fc056af9a264" providerId="AD" clId="Web-{5C545896-72A6-E600-07D0-92F89597D196}" dt="2018-12-06T20:49:22.963" v="52" actId="14100"/>
          <ac:spMkLst>
            <pc:docMk/>
            <pc:sldMk cId="384143277" sldId="283"/>
            <ac:spMk id="6" creationId="{00000000-0000-0000-0000-000000000000}"/>
          </ac:spMkLst>
        </pc:spChg>
        <pc:spChg chg="mod">
          <ac:chgData name="Ashley Charlton" userId="S::aec338@nau.edu::0b5c5d0f-3e85-41ed-bd9a-fc056af9a264" providerId="AD" clId="Web-{5C545896-72A6-E600-07D0-92F89597D196}" dt="2018-12-06T20:53:25.980" v="230" actId="1076"/>
          <ac:spMkLst>
            <pc:docMk/>
            <pc:sldMk cId="384143277" sldId="283"/>
            <ac:spMk id="10" creationId="{00000000-0000-0000-0000-000000000000}"/>
          </ac:spMkLst>
        </pc:spChg>
        <pc:graphicFrameChg chg="mod modGraphic">
          <ac:chgData name="Ashley Charlton" userId="S::aec338@nau.edu::0b5c5d0f-3e85-41ed-bd9a-fc056af9a264" providerId="AD" clId="Web-{5C545896-72A6-E600-07D0-92F89597D196}" dt="2018-12-06T20:53:09.292" v="225" actId="1076"/>
          <ac:graphicFrameMkLst>
            <pc:docMk/>
            <pc:sldMk cId="384143277" sldId="283"/>
            <ac:graphicFrameMk id="5" creationId="{2F2A3F10-FB95-4BB5-8D38-8067E98332C3}"/>
          </ac:graphicFrameMkLst>
        </pc:graphicFrameChg>
        <pc:graphicFrameChg chg="mod">
          <ac:chgData name="Ashley Charlton" userId="S::aec338@nau.edu::0b5c5d0f-3e85-41ed-bd9a-fc056af9a264" providerId="AD" clId="Web-{5C545896-72A6-E600-07D0-92F89597D196}" dt="2018-12-06T20:53:21.605" v="229" actId="1076"/>
          <ac:graphicFrameMkLst>
            <pc:docMk/>
            <pc:sldMk cId="384143277" sldId="283"/>
            <ac:graphicFrameMk id="7" creationId="{D712B338-B3F9-43F2-89CC-34A59D6F37B5}"/>
          </ac:graphicFrameMkLst>
        </pc:graphicFrameChg>
      </pc:sldChg>
      <pc:sldChg chg="modSp">
        <pc:chgData name="Ashley Charlton" userId="S::aec338@nau.edu::0b5c5d0f-3e85-41ed-bd9a-fc056af9a264" providerId="AD" clId="Web-{5C545896-72A6-E600-07D0-92F89597D196}" dt="2018-12-06T20:53:54.245" v="244" actId="20577"/>
        <pc:sldMkLst>
          <pc:docMk/>
          <pc:sldMk cId="2478255512" sldId="288"/>
        </pc:sldMkLst>
        <pc:spChg chg="mod">
          <ac:chgData name="Ashley Charlton" userId="S::aec338@nau.edu::0b5c5d0f-3e85-41ed-bd9a-fc056af9a264" providerId="AD" clId="Web-{5C545896-72A6-E600-07D0-92F89597D196}" dt="2018-12-06T20:53:54.245" v="244" actId="20577"/>
          <ac:spMkLst>
            <pc:docMk/>
            <pc:sldMk cId="2478255512" sldId="288"/>
            <ac:spMk id="3" creationId="{00000000-0000-0000-0000-000000000000}"/>
          </ac:spMkLst>
        </pc:spChg>
        <pc:spChg chg="mod">
          <ac:chgData name="Ashley Charlton" userId="S::aec338@nau.edu::0b5c5d0f-3e85-41ed-bd9a-fc056af9a264" providerId="AD" clId="Web-{5C545896-72A6-E600-07D0-92F89597D196}" dt="2018-12-06T20:52:21.980" v="195" actId="1076"/>
          <ac:spMkLst>
            <pc:docMk/>
            <pc:sldMk cId="2478255512" sldId="288"/>
            <ac:spMk id="10" creationId="{00000000-0000-0000-0000-000000000000}"/>
          </ac:spMkLst>
        </pc:spChg>
        <pc:graphicFrameChg chg="mod modGraphic">
          <ac:chgData name="Ashley Charlton" userId="S::aec338@nau.edu::0b5c5d0f-3e85-41ed-bd9a-fc056af9a264" providerId="AD" clId="Web-{5C545896-72A6-E600-07D0-92F89597D196}" dt="2018-12-06T20:52:15.729" v="193" actId="1076"/>
          <ac:graphicFrameMkLst>
            <pc:docMk/>
            <pc:sldMk cId="2478255512" sldId="288"/>
            <ac:graphicFrameMk id="5" creationId="{B9514E55-7417-427A-9F19-6BECF585BB51}"/>
          </ac:graphicFrameMkLst>
        </pc:graphicFrameChg>
        <pc:graphicFrameChg chg="mod">
          <ac:chgData name="Ashley Charlton" userId="S::aec338@nau.edu::0b5c5d0f-3e85-41ed-bd9a-fc056af9a264" providerId="AD" clId="Web-{5C545896-72A6-E600-07D0-92F89597D196}" dt="2018-12-06T20:52:18.339" v="194" actId="1076"/>
          <ac:graphicFrameMkLst>
            <pc:docMk/>
            <pc:sldMk cId="2478255512" sldId="288"/>
            <ac:graphicFrameMk id="6" creationId="{95E8D2A5-145E-453D-8A3B-8F62711CEEC3}"/>
          </ac:graphicFrameMkLst>
        </pc:graphicFrameChg>
      </pc:sldChg>
      <pc:sldChg chg="modSp">
        <pc:chgData name="Ashley Charlton" userId="S::aec338@nau.edu::0b5c5d0f-3e85-41ed-bd9a-fc056af9a264" providerId="AD" clId="Web-{5C545896-72A6-E600-07D0-92F89597D196}" dt="2018-12-06T20:47:42.104" v="11" actId="20577"/>
        <pc:sldMkLst>
          <pc:docMk/>
          <pc:sldMk cId="3096808001" sldId="291"/>
        </pc:sldMkLst>
        <pc:spChg chg="mod">
          <ac:chgData name="Ashley Charlton" userId="S::aec338@nau.edu::0b5c5d0f-3e85-41ed-bd9a-fc056af9a264" providerId="AD" clId="Web-{5C545896-72A6-E600-07D0-92F89597D196}" dt="2018-12-06T20:47:42.104" v="11" actId="20577"/>
          <ac:spMkLst>
            <pc:docMk/>
            <pc:sldMk cId="3096808001" sldId="291"/>
            <ac:spMk id="133" creationId="{032B970B-3FDD-D546-A27A-180AD407C8B9}"/>
          </ac:spMkLst>
        </pc:spChg>
        <pc:grpChg chg="mod">
          <ac:chgData name="Ashley Charlton" userId="S::aec338@nau.edu::0b5c5d0f-3e85-41ed-bd9a-fc056af9a264" providerId="AD" clId="Web-{5C545896-72A6-E600-07D0-92F89597D196}" dt="2018-12-06T20:47:27.510" v="6" actId="14100"/>
          <ac:grpSpMkLst>
            <pc:docMk/>
            <pc:sldMk cId="3096808001" sldId="291"/>
            <ac:grpSpMk id="6" creationId="{C0A335D1-CEE4-B64A-9E0C-9ACDE4275C29}"/>
          </ac:grpSpMkLst>
        </pc:grpChg>
        <pc:grpChg chg="mod">
          <ac:chgData name="Ashley Charlton" userId="S::aec338@nau.edu::0b5c5d0f-3e85-41ed-bd9a-fc056af9a264" providerId="AD" clId="Web-{5C545896-72A6-E600-07D0-92F89597D196}" dt="2018-12-06T20:47:31.573" v="7" actId="1076"/>
          <ac:grpSpMkLst>
            <pc:docMk/>
            <pc:sldMk cId="3096808001" sldId="291"/>
            <ac:grpSpMk id="9" creationId="{6CCC6077-77D9-46C9-BF34-E53F1994BCBF}"/>
          </ac:grpSpMkLst>
        </pc:grpChg>
      </pc:sldChg>
      <pc:sldChg chg="modSp">
        <pc:chgData name="Ashley Charlton" userId="S::aec338@nau.edu::0b5c5d0f-3e85-41ed-bd9a-fc056af9a264" providerId="AD" clId="Web-{5C545896-72A6-E600-07D0-92F89597D196}" dt="2018-12-06T20:49:43.948" v="56" actId="20577"/>
        <pc:sldMkLst>
          <pc:docMk/>
          <pc:sldMk cId="978593806" sldId="297"/>
        </pc:sldMkLst>
        <pc:spChg chg="mod">
          <ac:chgData name="Ashley Charlton" userId="S::aec338@nau.edu::0b5c5d0f-3e85-41ed-bd9a-fc056af9a264" providerId="AD" clId="Web-{5C545896-72A6-E600-07D0-92F89597D196}" dt="2018-12-06T20:49:43.948" v="56" actId="20577"/>
          <ac:spMkLst>
            <pc:docMk/>
            <pc:sldMk cId="978593806" sldId="297"/>
            <ac:spMk id="6" creationId="{048763D4-A5C1-4583-A145-EE8851CC60E4}"/>
          </ac:spMkLst>
        </pc:spChg>
        <pc:graphicFrameChg chg="mod modGraphic">
          <ac:chgData name="Ashley Charlton" userId="S::aec338@nau.edu::0b5c5d0f-3e85-41ed-bd9a-fc056af9a264" providerId="AD" clId="Web-{5C545896-72A6-E600-07D0-92F89597D196}" dt="2018-12-06T20:45:26.494" v="3"/>
          <ac:graphicFrameMkLst>
            <pc:docMk/>
            <pc:sldMk cId="978593806" sldId="297"/>
            <ac:graphicFrameMk id="8" creationId="{CD397290-3271-B742-BA17-06183CA6A72A}"/>
          </ac:graphicFrameMkLst>
        </pc:graphicFrameChg>
      </pc:sldChg>
      <pc:sldChg chg="modSp">
        <pc:chgData name="Ashley Charlton" userId="S::aec338@nau.edu::0b5c5d0f-3e85-41ed-bd9a-fc056af9a264" providerId="AD" clId="Web-{5C545896-72A6-E600-07D0-92F89597D196}" dt="2018-12-06T20:58:35.496" v="354" actId="20577"/>
        <pc:sldMkLst>
          <pc:docMk/>
          <pc:sldMk cId="1908067188" sldId="313"/>
        </pc:sldMkLst>
        <pc:spChg chg="mod">
          <ac:chgData name="Ashley Charlton" userId="S::aec338@nau.edu::0b5c5d0f-3e85-41ed-bd9a-fc056af9a264" providerId="AD" clId="Web-{5C545896-72A6-E600-07D0-92F89597D196}" dt="2018-12-06T20:56:08.496" v="311" actId="1076"/>
          <ac:spMkLst>
            <pc:docMk/>
            <pc:sldMk cId="1908067188" sldId="313"/>
            <ac:spMk id="2" creationId="{221DB9C5-02CB-D44B-AD11-EE4EB91C363B}"/>
          </ac:spMkLst>
        </pc:spChg>
        <pc:spChg chg="mod">
          <ac:chgData name="Ashley Charlton" userId="S::aec338@nau.edu::0b5c5d0f-3e85-41ed-bd9a-fc056af9a264" providerId="AD" clId="Web-{5C545896-72A6-E600-07D0-92F89597D196}" dt="2018-12-06T20:58:35.496" v="354" actId="20577"/>
          <ac:spMkLst>
            <pc:docMk/>
            <pc:sldMk cId="1908067188" sldId="313"/>
            <ac:spMk id="5" creationId="{63027D6E-27E1-45DB-8BCC-10A984ED84A4}"/>
          </ac:spMkLst>
        </pc:spChg>
        <pc:graphicFrameChg chg="mod modGraphic">
          <ac:chgData name="Ashley Charlton" userId="S::aec338@nau.edu::0b5c5d0f-3e85-41ed-bd9a-fc056af9a264" providerId="AD" clId="Web-{5C545896-72A6-E600-07D0-92F89597D196}" dt="2018-12-06T20:57:20.214" v="329"/>
          <ac:graphicFrameMkLst>
            <pc:docMk/>
            <pc:sldMk cId="1908067188" sldId="313"/>
            <ac:graphicFrameMk id="3" creationId="{029738A9-FFE2-481C-BB89-5F9DA3334D70}"/>
          </ac:graphicFrameMkLst>
        </pc:graphicFrameChg>
        <pc:graphicFrameChg chg="mod modGraphic">
          <ac:chgData name="Ashley Charlton" userId="S::aec338@nau.edu::0b5c5d0f-3e85-41ed-bd9a-fc056af9a264" providerId="AD" clId="Web-{5C545896-72A6-E600-07D0-92F89597D196}" dt="2018-12-06T20:57:51.340" v="336" actId="1076"/>
          <ac:graphicFrameMkLst>
            <pc:docMk/>
            <pc:sldMk cId="1908067188" sldId="313"/>
            <ac:graphicFrameMk id="6" creationId="{A2D0C6AF-38B7-4241-92CB-AABEA6858DBD}"/>
          </ac:graphicFrameMkLst>
        </pc:graphicFrameChg>
      </pc:sldChg>
      <pc:sldChg chg="addSp delSp modSp">
        <pc:chgData name="Ashley Charlton" userId="S::aec338@nau.edu::0b5c5d0f-3e85-41ed-bd9a-fc056af9a264" providerId="AD" clId="Web-{5C545896-72A6-E600-07D0-92F89597D196}" dt="2018-12-06T21:00:28.387" v="409" actId="1076"/>
        <pc:sldMkLst>
          <pc:docMk/>
          <pc:sldMk cId="1127231081" sldId="314"/>
        </pc:sldMkLst>
        <pc:spChg chg="mod">
          <ac:chgData name="Ashley Charlton" userId="S::aec338@nau.edu::0b5c5d0f-3e85-41ed-bd9a-fc056af9a264" providerId="AD" clId="Web-{5C545896-72A6-E600-07D0-92F89597D196}" dt="2018-12-06T20:59:46.559" v="400" actId="1076"/>
          <ac:spMkLst>
            <pc:docMk/>
            <pc:sldMk cId="1127231081" sldId="314"/>
            <ac:spMk id="2" creationId="{221DB9C5-02CB-D44B-AD11-EE4EB91C363B}"/>
          </ac:spMkLst>
        </pc:spChg>
        <pc:spChg chg="mod">
          <ac:chgData name="Ashley Charlton" userId="S::aec338@nau.edu::0b5c5d0f-3e85-41ed-bd9a-fc056af9a264" providerId="AD" clId="Web-{5C545896-72A6-E600-07D0-92F89597D196}" dt="2018-12-06T21:00:28.387" v="409" actId="1076"/>
          <ac:spMkLst>
            <pc:docMk/>
            <pc:sldMk cId="1127231081" sldId="314"/>
            <ac:spMk id="3" creationId="{3EC3DF93-6697-4749-A286-5F90B7CEAF51}"/>
          </ac:spMkLst>
        </pc:spChg>
        <pc:spChg chg="add del mod">
          <ac:chgData name="Ashley Charlton" userId="S::aec338@nau.edu::0b5c5d0f-3e85-41ed-bd9a-fc056af9a264" providerId="AD" clId="Web-{5C545896-72A6-E600-07D0-92F89597D196}" dt="2018-12-06T21:00:03.090" v="404"/>
          <ac:spMkLst>
            <pc:docMk/>
            <pc:sldMk cId="1127231081" sldId="314"/>
            <ac:spMk id="8" creationId="{A1D9E9EB-E212-4C8A-88CD-6FAD90780CD5}"/>
          </ac:spMkLst>
        </pc:spChg>
        <pc:graphicFrameChg chg="mod modGraphic">
          <ac:chgData name="Ashley Charlton" userId="S::aec338@nau.edu::0b5c5d0f-3e85-41ed-bd9a-fc056af9a264" providerId="AD" clId="Web-{5C545896-72A6-E600-07D0-92F89597D196}" dt="2018-12-06T21:00:16.730" v="407" actId="1076"/>
          <ac:graphicFrameMkLst>
            <pc:docMk/>
            <pc:sldMk cId="1127231081" sldId="314"/>
            <ac:graphicFrameMk id="6" creationId="{E5E20C9F-474E-024B-8F10-0C8CB1F3DA3A}"/>
          </ac:graphicFrameMkLst>
        </pc:graphicFrameChg>
        <pc:graphicFrameChg chg="mod modGraphic">
          <ac:chgData name="Ashley Charlton" userId="S::aec338@nau.edu::0b5c5d0f-3e85-41ed-bd9a-fc056af9a264" providerId="AD" clId="Web-{5C545896-72A6-E600-07D0-92F89597D196}" dt="2018-12-06T21:00:08.121" v="405" actId="1076"/>
          <ac:graphicFrameMkLst>
            <pc:docMk/>
            <pc:sldMk cId="1127231081" sldId="314"/>
            <ac:graphicFrameMk id="7" creationId="{F49EB6A1-F48B-BF43-B8B5-D0E45443AEB1}"/>
          </ac:graphicFrameMkLst>
        </pc:graphicFrameChg>
      </pc:sldChg>
      <pc:sldChg chg="modSp">
        <pc:chgData name="Ashley Charlton" userId="S::aec338@nau.edu::0b5c5d0f-3e85-41ed-bd9a-fc056af9a264" providerId="AD" clId="Web-{5C545896-72A6-E600-07D0-92F89597D196}" dt="2018-12-06T21:01:10.652" v="423" actId="1076"/>
        <pc:sldMkLst>
          <pc:docMk/>
          <pc:sldMk cId="1975036617" sldId="320"/>
        </pc:sldMkLst>
        <pc:spChg chg="mod">
          <ac:chgData name="Ashley Charlton" userId="S::aec338@nau.edu::0b5c5d0f-3e85-41ed-bd9a-fc056af9a264" providerId="AD" clId="Web-{5C545896-72A6-E600-07D0-92F89597D196}" dt="2018-12-06T21:01:10.652" v="423" actId="1076"/>
          <ac:spMkLst>
            <pc:docMk/>
            <pc:sldMk cId="1975036617" sldId="320"/>
            <ac:spMk id="6" creationId="{9711160F-0A84-3848-967E-95023181AD5C}"/>
          </ac:spMkLst>
        </pc:spChg>
        <pc:graphicFrameChg chg="mod modGraphic">
          <ac:chgData name="Ashley Charlton" userId="S::aec338@nau.edu::0b5c5d0f-3e85-41ed-bd9a-fc056af9a264" providerId="AD" clId="Web-{5C545896-72A6-E600-07D0-92F89597D196}" dt="2018-12-06T21:00:51.575" v="413" actId="1076"/>
          <ac:graphicFrameMkLst>
            <pc:docMk/>
            <pc:sldMk cId="1975036617" sldId="320"/>
            <ac:graphicFrameMk id="5" creationId="{B26AC1CF-9AAC-C94C-92E6-8E2C8A9BBB09}"/>
          </ac:graphicFrameMkLst>
        </pc:graphicFrameChg>
      </pc:sldChg>
    </pc:docChg>
  </pc:docChgLst>
  <pc:docChgLst>
    <pc:chgData name="Guest User" userId="S::urn:spo:anon#1bfd80da5385f1e1a98c96294f6cece4da7464cb76fd337f8bc8489d33a650c4::" providerId="AD" clId="Web-{B76F60C6-1D40-0EAD-DAB4-6E7455D039AA}"/>
    <pc:docChg chg="modSld">
      <pc:chgData name="Guest User" userId="S::urn:spo:anon#1bfd80da5385f1e1a98c96294f6cece4da7464cb76fd337f8bc8489d33a650c4::" providerId="AD" clId="Web-{B76F60C6-1D40-0EAD-DAB4-6E7455D039AA}" dt="2018-11-29T20:07:48.285" v="9" actId="20577"/>
      <pc:docMkLst>
        <pc:docMk/>
      </pc:docMkLst>
      <pc:sldChg chg="modSp">
        <pc:chgData name="Guest User" userId="S::urn:spo:anon#1bfd80da5385f1e1a98c96294f6cece4da7464cb76fd337f8bc8489d33a650c4::" providerId="AD" clId="Web-{B76F60C6-1D40-0EAD-DAB4-6E7455D039AA}" dt="2018-11-29T20:07:48.285" v="8" actId="20577"/>
        <pc:sldMkLst>
          <pc:docMk/>
          <pc:sldMk cId="3178683992" sldId="289"/>
        </pc:sldMkLst>
        <pc:spChg chg="mod">
          <ac:chgData name="Guest User" userId="S::urn:spo:anon#1bfd80da5385f1e1a98c96294f6cece4da7464cb76fd337f8bc8489d33a650c4::" providerId="AD" clId="Web-{B76F60C6-1D40-0EAD-DAB4-6E7455D039AA}" dt="2018-11-29T20:07:48.285" v="8" actId="20577"/>
          <ac:spMkLst>
            <pc:docMk/>
            <pc:sldMk cId="3178683992" sldId="289"/>
            <ac:spMk id="3" creationId="{9C1CB664-A2E4-2244-9EF0-3FA2C41F8BFA}"/>
          </ac:spMkLst>
        </pc:spChg>
      </pc:sldChg>
    </pc:docChg>
  </pc:docChgLst>
  <pc:docChgLst>
    <pc:chgData name="Morty Homer Jim" userId="S::mhj5@nau.edu::31a6dacb-b60c-42ed-bec5-143e457c2707" providerId="AD" clId="Web-{B2DC385C-6D50-4CC3-6650-5A3802671572}"/>
    <pc:docChg chg="modSld">
      <pc:chgData name="Morty Homer Jim" userId="S::mhj5@nau.edu::31a6dacb-b60c-42ed-bec5-143e457c2707" providerId="AD" clId="Web-{B2DC385C-6D50-4CC3-6650-5A3802671572}" dt="2018-12-07T01:44:44.734" v="45" actId="20577"/>
      <pc:docMkLst>
        <pc:docMk/>
      </pc:docMkLst>
      <pc:sldChg chg="modSp">
        <pc:chgData name="Morty Homer Jim" userId="S::mhj5@nau.edu::31a6dacb-b60c-42ed-bec5-143e457c2707" providerId="AD" clId="Web-{B2DC385C-6D50-4CC3-6650-5A3802671572}" dt="2018-12-07T01:44:44.734" v="44" actId="20577"/>
        <pc:sldMkLst>
          <pc:docMk/>
          <pc:sldMk cId="2757978707" sldId="307"/>
        </pc:sldMkLst>
        <pc:spChg chg="mod">
          <ac:chgData name="Morty Homer Jim" userId="S::mhj5@nau.edu::31a6dacb-b60c-42ed-bec5-143e457c2707" providerId="AD" clId="Web-{B2DC385C-6D50-4CC3-6650-5A3802671572}" dt="2018-12-07T01:44:44.734" v="44" actId="20577"/>
          <ac:spMkLst>
            <pc:docMk/>
            <pc:sldMk cId="2757978707" sldId="307"/>
            <ac:spMk id="7" creationId="{39B001BD-8AAE-458B-BB87-FCEA628D8CE0}"/>
          </ac:spMkLst>
        </pc:spChg>
      </pc:sldChg>
      <pc:sldChg chg="modSp">
        <pc:chgData name="Morty Homer Jim" userId="S::mhj5@nau.edu::31a6dacb-b60c-42ed-bec5-143e457c2707" providerId="AD" clId="Web-{B2DC385C-6D50-4CC3-6650-5A3802671572}" dt="2018-12-07T01:41:20.389" v="14" actId="20577"/>
        <pc:sldMkLst>
          <pc:docMk/>
          <pc:sldMk cId="2091693105" sldId="310"/>
        </pc:sldMkLst>
        <pc:spChg chg="mod">
          <ac:chgData name="Morty Homer Jim" userId="S::mhj5@nau.edu::31a6dacb-b60c-42ed-bec5-143e457c2707" providerId="AD" clId="Web-{B2DC385C-6D50-4CC3-6650-5A3802671572}" dt="2018-12-07T01:41:20.389" v="14" actId="20577"/>
          <ac:spMkLst>
            <pc:docMk/>
            <pc:sldMk cId="2091693105" sldId="310"/>
            <ac:spMk id="8" creationId="{6B39386B-FF51-425C-AA3A-49B466032980}"/>
          </ac:spMkLst>
        </pc:spChg>
      </pc:sldChg>
    </pc:docChg>
  </pc:docChgLst>
  <pc:docChgLst>
    <pc:chgData name="Leslie Christine Sorenson" userId="0d7c407d-d2d4-424d-b5eb-4f267ecee5bd" providerId="ADAL" clId="{0E931184-9966-CA48-B373-B6141A267A3E}"/>
    <pc:docChg chg="undo custSel addSld modSld">
      <pc:chgData name="Leslie Christine Sorenson" userId="0d7c407d-d2d4-424d-b5eb-4f267ecee5bd" providerId="ADAL" clId="{0E931184-9966-CA48-B373-B6141A267A3E}" dt="2018-12-04T20:18:24.494" v="2050" actId="1036"/>
      <pc:docMkLst>
        <pc:docMk/>
      </pc:docMkLst>
      <pc:sldChg chg="addSp delSp modSp">
        <pc:chgData name="Leslie Christine Sorenson" userId="0d7c407d-d2d4-424d-b5eb-4f267ecee5bd" providerId="ADAL" clId="{0E931184-9966-CA48-B373-B6141A267A3E}" dt="2018-12-04T01:43:44.696" v="18" actId="1076"/>
        <pc:sldMkLst>
          <pc:docMk/>
          <pc:sldMk cId="2319980906" sldId="284"/>
        </pc:sldMkLst>
        <pc:spChg chg="mod">
          <ac:chgData name="Leslie Christine Sorenson" userId="0d7c407d-d2d4-424d-b5eb-4f267ecee5bd" providerId="ADAL" clId="{0E931184-9966-CA48-B373-B6141A267A3E}" dt="2018-12-04T01:42:57.038" v="9" actId="1076"/>
          <ac:spMkLst>
            <pc:docMk/>
            <pc:sldMk cId="2319980906" sldId="284"/>
            <ac:spMk id="2" creationId="{43CCDB01-1931-5E4F-A03D-86AB4AC298B9}"/>
          </ac:spMkLst>
        </pc:spChg>
        <pc:spChg chg="add del mod">
          <ac:chgData name="Leslie Christine Sorenson" userId="0d7c407d-d2d4-424d-b5eb-4f267ecee5bd" providerId="ADAL" clId="{0E931184-9966-CA48-B373-B6141A267A3E}" dt="2018-12-04T01:43:02.018" v="12"/>
          <ac:spMkLst>
            <pc:docMk/>
            <pc:sldMk cId="2319980906" sldId="284"/>
            <ac:spMk id="3" creationId="{D53B4DED-99E7-8A46-9BBB-856D76081AC9}"/>
          </ac:spMkLst>
        </pc:spChg>
        <pc:spChg chg="mod">
          <ac:chgData name="Leslie Christine Sorenson" userId="0d7c407d-d2d4-424d-b5eb-4f267ecee5bd" providerId="ADAL" clId="{0E931184-9966-CA48-B373-B6141A267A3E}" dt="2018-11-28T20:46:33.136" v="1" actId="20577"/>
          <ac:spMkLst>
            <pc:docMk/>
            <pc:sldMk cId="2319980906" sldId="284"/>
            <ac:spMk id="153" creationId="{05589DD6-E08F-C543-AABA-76D0E405D3AA}"/>
          </ac:spMkLst>
        </pc:spChg>
        <pc:grpChg chg="mod">
          <ac:chgData name="Leslie Christine Sorenson" userId="0d7c407d-d2d4-424d-b5eb-4f267ecee5bd" providerId="ADAL" clId="{0E931184-9966-CA48-B373-B6141A267A3E}" dt="2018-12-04T01:43:41.336" v="16" actId="164"/>
          <ac:grpSpMkLst>
            <pc:docMk/>
            <pc:sldMk cId="2319980906" sldId="284"/>
            <ac:grpSpMk id="53" creationId="{EB635DC6-C304-2848-A1E1-AC9E082FEBB2}"/>
          </ac:grpSpMkLst>
        </pc:grpChg>
        <pc:grpChg chg="mod">
          <ac:chgData name="Leslie Christine Sorenson" userId="0d7c407d-d2d4-424d-b5eb-4f267ecee5bd" providerId="ADAL" clId="{0E931184-9966-CA48-B373-B6141A267A3E}" dt="2018-12-04T01:43:41.336" v="16" actId="164"/>
          <ac:grpSpMkLst>
            <pc:docMk/>
            <pc:sldMk cId="2319980906" sldId="284"/>
            <ac:grpSpMk id="71" creationId="{59CB23AB-2023-1A41-A420-B02FF322B819}"/>
          </ac:grpSpMkLst>
        </pc:grpChg>
        <pc:grpChg chg="add mod">
          <ac:chgData name="Leslie Christine Sorenson" userId="0d7c407d-d2d4-424d-b5eb-4f267ecee5bd" providerId="ADAL" clId="{0E931184-9966-CA48-B373-B6141A267A3E}" dt="2018-12-04T01:43:44.696" v="18" actId="1076"/>
          <ac:grpSpMkLst>
            <pc:docMk/>
            <pc:sldMk cId="2319980906" sldId="284"/>
            <ac:grpSpMk id="101" creationId="{6095A71D-7347-364D-8EE8-2A7887C47010}"/>
          </ac:grpSpMkLst>
        </pc:grpChg>
        <pc:picChg chg="mod">
          <ac:chgData name="Leslie Christine Sorenson" userId="0d7c407d-d2d4-424d-b5eb-4f267ecee5bd" providerId="ADAL" clId="{0E931184-9966-CA48-B373-B6141A267A3E}" dt="2018-12-04T01:43:41.336" v="16" actId="164"/>
          <ac:picMkLst>
            <pc:docMk/>
            <pc:sldMk cId="2319980906" sldId="284"/>
            <ac:picMk id="52" creationId="{69C11924-60B3-BD4F-921B-E6E853172F0B}"/>
          </ac:picMkLst>
        </pc:picChg>
      </pc:sldChg>
      <pc:sldChg chg="modSp">
        <pc:chgData name="Leslie Christine Sorenson" userId="0d7c407d-d2d4-424d-b5eb-4f267ecee5bd" providerId="ADAL" clId="{0E931184-9966-CA48-B373-B6141A267A3E}" dt="2018-11-28T20:46:38.888" v="3" actId="20577"/>
        <pc:sldMkLst>
          <pc:docMk/>
          <pc:sldMk cId="3178683992" sldId="289"/>
        </pc:sldMkLst>
        <pc:spChg chg="mod">
          <ac:chgData name="Leslie Christine Sorenson" userId="0d7c407d-d2d4-424d-b5eb-4f267ecee5bd" providerId="ADAL" clId="{0E931184-9966-CA48-B373-B6141A267A3E}" dt="2018-11-28T20:46:38.888" v="3" actId="20577"/>
          <ac:spMkLst>
            <pc:docMk/>
            <pc:sldMk cId="3178683992" sldId="289"/>
            <ac:spMk id="58" creationId="{05589DD6-E08F-C543-AABA-76D0E405D3AA}"/>
          </ac:spMkLst>
        </pc:spChg>
      </pc:sldChg>
      <pc:sldChg chg="modSp">
        <pc:chgData name="Leslie Christine Sorenson" userId="0d7c407d-d2d4-424d-b5eb-4f267ecee5bd" providerId="ADAL" clId="{0E931184-9966-CA48-B373-B6141A267A3E}" dt="2018-11-28T20:46:43.456" v="5" actId="20577"/>
        <pc:sldMkLst>
          <pc:docMk/>
          <pc:sldMk cId="548477007" sldId="290"/>
        </pc:sldMkLst>
        <pc:spChg chg="mod">
          <ac:chgData name="Leslie Christine Sorenson" userId="0d7c407d-d2d4-424d-b5eb-4f267ecee5bd" providerId="ADAL" clId="{0E931184-9966-CA48-B373-B6141A267A3E}" dt="2018-11-28T20:46:43.456" v="5" actId="20577"/>
          <ac:spMkLst>
            <pc:docMk/>
            <pc:sldMk cId="548477007" sldId="290"/>
            <ac:spMk id="160" creationId="{3D269C4A-882A-2F4E-9BD5-42C296BB037F}"/>
          </ac:spMkLst>
        </pc:spChg>
      </pc:sldChg>
      <pc:sldChg chg="addSp modSp">
        <pc:chgData name="Leslie Christine Sorenson" userId="0d7c407d-d2d4-424d-b5eb-4f267ecee5bd" providerId="ADAL" clId="{0E931184-9966-CA48-B373-B6141A267A3E}" dt="2018-12-04T02:42:27.573" v="1142" actId="1076"/>
        <pc:sldMkLst>
          <pc:docMk/>
          <pc:sldMk cId="1908067188" sldId="313"/>
        </pc:sldMkLst>
        <pc:graphicFrameChg chg="mod modGraphic">
          <ac:chgData name="Leslie Christine Sorenson" userId="0d7c407d-d2d4-424d-b5eb-4f267ecee5bd" providerId="ADAL" clId="{0E931184-9966-CA48-B373-B6141A267A3E}" dt="2018-12-04T02:42:27.573" v="1142" actId="1076"/>
          <ac:graphicFrameMkLst>
            <pc:docMk/>
            <pc:sldMk cId="1908067188" sldId="313"/>
            <ac:graphicFrameMk id="3" creationId="{029738A9-FFE2-481C-BB89-5F9DA3334D70}"/>
          </ac:graphicFrameMkLst>
        </pc:graphicFrameChg>
        <pc:graphicFrameChg chg="add mod modGraphic">
          <ac:chgData name="Leslie Christine Sorenson" userId="0d7c407d-d2d4-424d-b5eb-4f267ecee5bd" providerId="ADAL" clId="{0E931184-9966-CA48-B373-B6141A267A3E}" dt="2018-12-04T02:42:26.965" v="1141" actId="1076"/>
          <ac:graphicFrameMkLst>
            <pc:docMk/>
            <pc:sldMk cId="1908067188" sldId="313"/>
            <ac:graphicFrameMk id="6" creationId="{A2D0C6AF-38B7-4241-92CB-AABEA6858DBD}"/>
          </ac:graphicFrameMkLst>
        </pc:graphicFrameChg>
      </pc:sldChg>
      <pc:sldChg chg="addSp delSp modSp">
        <pc:chgData name="Leslie Christine Sorenson" userId="0d7c407d-d2d4-424d-b5eb-4f267ecee5bd" providerId="ADAL" clId="{0E931184-9966-CA48-B373-B6141A267A3E}" dt="2018-12-04T20:18:24.494" v="2050" actId="1036"/>
        <pc:sldMkLst>
          <pc:docMk/>
          <pc:sldMk cId="1127231081" sldId="314"/>
        </pc:sldMkLst>
        <pc:spChg chg="mod">
          <ac:chgData name="Leslie Christine Sorenson" userId="0d7c407d-d2d4-424d-b5eb-4f267ecee5bd" providerId="ADAL" clId="{0E931184-9966-CA48-B373-B6141A267A3E}" dt="2018-12-04T20:18:24.494" v="2050" actId="1036"/>
          <ac:spMkLst>
            <pc:docMk/>
            <pc:sldMk cId="1127231081" sldId="314"/>
            <ac:spMk id="2" creationId="{221DB9C5-02CB-D44B-AD11-EE4EB91C363B}"/>
          </ac:spMkLst>
        </pc:spChg>
        <pc:spChg chg="mod">
          <ac:chgData name="Leslie Christine Sorenson" userId="0d7c407d-d2d4-424d-b5eb-4f267ecee5bd" providerId="ADAL" clId="{0E931184-9966-CA48-B373-B6141A267A3E}" dt="2018-12-04T02:53:05.157" v="1484" actId="20577"/>
          <ac:spMkLst>
            <pc:docMk/>
            <pc:sldMk cId="1127231081" sldId="314"/>
            <ac:spMk id="3" creationId="{3EC3DF93-6697-4749-A286-5F90B7CEAF51}"/>
          </ac:spMkLst>
        </pc:spChg>
        <pc:spChg chg="add del mod">
          <ac:chgData name="Leslie Christine Sorenson" userId="0d7c407d-d2d4-424d-b5eb-4f267ecee5bd" providerId="ADAL" clId="{0E931184-9966-CA48-B373-B6141A267A3E}" dt="2018-12-04T02:53:06.777" v="1486"/>
          <ac:spMkLst>
            <pc:docMk/>
            <pc:sldMk cId="1127231081" sldId="314"/>
            <ac:spMk id="8" creationId="{5E43DD3A-9D73-914D-B137-C8E830AD76CC}"/>
          </ac:spMkLst>
        </pc:spChg>
        <pc:graphicFrameChg chg="del mod modGraphic">
          <ac:chgData name="Leslie Christine Sorenson" userId="0d7c407d-d2d4-424d-b5eb-4f267ecee5bd" providerId="ADAL" clId="{0E931184-9966-CA48-B373-B6141A267A3E}" dt="2018-12-04T02:32:49.762" v="779" actId="478"/>
          <ac:graphicFrameMkLst>
            <pc:docMk/>
            <pc:sldMk cId="1127231081" sldId="314"/>
            <ac:graphicFrameMk id="5" creationId="{0C817355-7B42-486D-B598-0C1B355D0C89}"/>
          </ac:graphicFrameMkLst>
        </pc:graphicFrameChg>
        <pc:graphicFrameChg chg="add mod modGraphic">
          <ac:chgData name="Leslie Christine Sorenson" userId="0d7c407d-d2d4-424d-b5eb-4f267ecee5bd" providerId="ADAL" clId="{0E931184-9966-CA48-B373-B6141A267A3E}" dt="2018-12-04T20:18:11.565" v="2040" actId="1035"/>
          <ac:graphicFrameMkLst>
            <pc:docMk/>
            <pc:sldMk cId="1127231081" sldId="314"/>
            <ac:graphicFrameMk id="6" creationId="{E5E20C9F-474E-024B-8F10-0C8CB1F3DA3A}"/>
          </ac:graphicFrameMkLst>
        </pc:graphicFrameChg>
        <pc:graphicFrameChg chg="add mod modGraphic">
          <ac:chgData name="Leslie Christine Sorenson" userId="0d7c407d-d2d4-424d-b5eb-4f267ecee5bd" providerId="ADAL" clId="{0E931184-9966-CA48-B373-B6141A267A3E}" dt="2018-12-04T20:18:18.253" v="2045" actId="1035"/>
          <ac:graphicFrameMkLst>
            <pc:docMk/>
            <pc:sldMk cId="1127231081" sldId="314"/>
            <ac:graphicFrameMk id="7" creationId="{F49EB6A1-F48B-BF43-B8B5-D0E45443AEB1}"/>
          </ac:graphicFrameMkLst>
        </pc:graphicFrameChg>
      </pc:sldChg>
      <pc:sldChg chg="addSp delSp modSp add modNotesTx">
        <pc:chgData name="Leslie Christine Sorenson" userId="0d7c407d-d2d4-424d-b5eb-4f267ecee5bd" providerId="ADAL" clId="{0E931184-9966-CA48-B373-B6141A267A3E}" dt="2018-12-04T20:17:59.559" v="2021" actId="1036"/>
        <pc:sldMkLst>
          <pc:docMk/>
          <pc:sldMk cId="1975036617" sldId="320"/>
        </pc:sldMkLst>
        <pc:spChg chg="del mod">
          <ac:chgData name="Leslie Christine Sorenson" userId="0d7c407d-d2d4-424d-b5eb-4f267ecee5bd" providerId="ADAL" clId="{0E931184-9966-CA48-B373-B6141A267A3E}" dt="2018-12-04T02:51:39.409" v="1364" actId="478"/>
          <ac:spMkLst>
            <pc:docMk/>
            <pc:sldMk cId="1975036617" sldId="320"/>
            <ac:spMk id="2" creationId="{CA1F3A1E-5A55-A748-A53D-6696B45E1811}"/>
          </ac:spMkLst>
        </pc:spChg>
        <pc:spChg chg="del mod">
          <ac:chgData name="Leslie Christine Sorenson" userId="0d7c407d-d2d4-424d-b5eb-4f267ecee5bd" providerId="ADAL" clId="{0E931184-9966-CA48-B373-B6141A267A3E}" dt="2018-12-04T02:51:41.038" v="1365" actId="478"/>
          <ac:spMkLst>
            <pc:docMk/>
            <pc:sldMk cId="1975036617" sldId="320"/>
            <ac:spMk id="3" creationId="{78FFC697-36F6-5D4C-8DBB-2433D81A899A}"/>
          </ac:spMkLst>
        </pc:spChg>
        <pc:spChg chg="add del mod">
          <ac:chgData name="Leslie Christine Sorenson" userId="0d7c407d-d2d4-424d-b5eb-4f267ecee5bd" providerId="ADAL" clId="{0E931184-9966-CA48-B373-B6141A267A3E}" dt="2018-12-04T20:17:59.559" v="2021" actId="1036"/>
          <ac:spMkLst>
            <pc:docMk/>
            <pc:sldMk cId="1975036617" sldId="320"/>
            <ac:spMk id="6" creationId="{9711160F-0A84-3848-967E-95023181AD5C}"/>
          </ac:spMkLst>
        </pc:spChg>
        <pc:graphicFrameChg chg="add mod modGraphic">
          <ac:chgData name="Leslie Christine Sorenson" userId="0d7c407d-d2d4-424d-b5eb-4f267ecee5bd" providerId="ADAL" clId="{0E931184-9966-CA48-B373-B6141A267A3E}" dt="2018-12-04T20:17:35.740" v="2016" actId="1076"/>
          <ac:graphicFrameMkLst>
            <pc:docMk/>
            <pc:sldMk cId="1975036617" sldId="320"/>
            <ac:graphicFrameMk id="5" creationId="{B26AC1CF-9AAC-C94C-92E6-8E2C8A9BBB09}"/>
          </ac:graphicFrameMkLst>
        </pc:graphicFrameChg>
      </pc:sldChg>
    </pc:docChg>
  </pc:docChgLst>
  <pc:docChgLst>
    <pc:chgData name="Leslie Christine Sorenson" userId="S::lcs244@nau.edu::0d7c407d-d2d4-424d-b5eb-4f267ecee5bd" providerId="AD" clId="Web-{86EA282B-3926-39FD-4210-A2209889861C}"/>
    <pc:docChg chg="delSld modSld">
      <pc:chgData name="Leslie Christine Sorenson" userId="S::lcs244@nau.edu::0d7c407d-d2d4-424d-b5eb-4f267ecee5bd" providerId="AD" clId="Web-{86EA282B-3926-39FD-4210-A2209889861C}" dt="2018-11-29T17:15:12.897" v="381"/>
      <pc:docMkLst>
        <pc:docMk/>
      </pc:docMkLst>
      <pc:sldChg chg="modSp">
        <pc:chgData name="Leslie Christine Sorenson" userId="S::lcs244@nau.edu::0d7c407d-d2d4-424d-b5eb-4f267ecee5bd" providerId="AD" clId="Web-{86EA282B-3926-39FD-4210-A2209889861C}" dt="2018-11-29T17:14:50.100" v="353" actId="20577"/>
        <pc:sldMkLst>
          <pc:docMk/>
          <pc:sldMk cId="1732285794" sldId="300"/>
        </pc:sldMkLst>
        <pc:spChg chg="mod">
          <ac:chgData name="Leslie Christine Sorenson" userId="S::lcs244@nau.edu::0d7c407d-d2d4-424d-b5eb-4f267ecee5bd" providerId="AD" clId="Web-{86EA282B-3926-39FD-4210-A2209889861C}" dt="2018-11-29T17:14:50.100" v="353" actId="20577"/>
          <ac:spMkLst>
            <pc:docMk/>
            <pc:sldMk cId="1732285794" sldId="300"/>
            <ac:spMk id="7" creationId="{579C3711-79A1-49CF-94D7-5E57569F22A6}"/>
          </ac:spMkLst>
        </pc:spChg>
      </pc:sldChg>
      <pc:sldChg chg="modSp">
        <pc:chgData name="Leslie Christine Sorenson" userId="S::lcs244@nau.edu::0d7c407d-d2d4-424d-b5eb-4f267ecee5bd" providerId="AD" clId="Web-{86EA282B-3926-39FD-4210-A2209889861C}" dt="2018-11-29T17:15:10.180" v="379" actId="20577"/>
        <pc:sldMkLst>
          <pc:docMk/>
          <pc:sldMk cId="3265865324" sldId="301"/>
        </pc:sldMkLst>
        <pc:spChg chg="mod">
          <ac:chgData name="Leslie Christine Sorenson" userId="S::lcs244@nau.edu::0d7c407d-d2d4-424d-b5eb-4f267ecee5bd" providerId="AD" clId="Web-{86EA282B-3926-39FD-4210-A2209889861C}" dt="2018-11-29T17:15:10.180" v="379" actId="20577"/>
          <ac:spMkLst>
            <pc:docMk/>
            <pc:sldMk cId="3265865324" sldId="301"/>
            <ac:spMk id="7" creationId="{762683B9-1F12-4E97-B863-6CE0D6DB5691}"/>
          </ac:spMkLst>
        </pc:spChg>
      </pc:sldChg>
      <pc:sldChg chg="modSp">
        <pc:chgData name="Leslie Christine Sorenson" userId="S::lcs244@nau.edu::0d7c407d-d2d4-424d-b5eb-4f267ecee5bd" providerId="AD" clId="Web-{86EA282B-3926-39FD-4210-A2209889861C}" dt="2018-11-29T17:14:22.662" v="325" actId="20577"/>
        <pc:sldMkLst>
          <pc:docMk/>
          <pc:sldMk cId="407963711" sldId="302"/>
        </pc:sldMkLst>
        <pc:spChg chg="mod">
          <ac:chgData name="Leslie Christine Sorenson" userId="S::lcs244@nau.edu::0d7c407d-d2d4-424d-b5eb-4f267ecee5bd" providerId="AD" clId="Web-{86EA282B-3926-39FD-4210-A2209889861C}" dt="2018-11-29T17:14:22.662" v="325" actId="20577"/>
          <ac:spMkLst>
            <pc:docMk/>
            <pc:sldMk cId="407963711" sldId="302"/>
            <ac:spMk id="3" creationId="{68CBC711-9191-405A-9EC2-E30A0B0C3F4E}"/>
          </ac:spMkLst>
        </pc:spChg>
      </pc:sldChg>
    </pc:docChg>
  </pc:docChgLst>
  <pc:docChgLst>
    <pc:chgData name="Leslie Christine Sorenson" userId="S::lcs244@nau.edu::0d7c407d-d2d4-424d-b5eb-4f267ecee5bd" providerId="AD" clId="Web-{41AE0D8E-2D73-4EB8-780D-869A7B141BEF}"/>
    <pc:docChg chg="modSld">
      <pc:chgData name="Leslie Christine Sorenson" userId="S::lcs244@nau.edu::0d7c407d-d2d4-424d-b5eb-4f267ecee5bd" providerId="AD" clId="Web-{41AE0D8E-2D73-4EB8-780D-869A7B141BEF}" dt="2018-11-29T22:23:10.303" v="398" actId="20577"/>
      <pc:docMkLst>
        <pc:docMk/>
      </pc:docMkLst>
      <pc:sldChg chg="modSp">
        <pc:chgData name="Leslie Christine Sorenson" userId="S::lcs244@nau.edu::0d7c407d-d2d4-424d-b5eb-4f267ecee5bd" providerId="AD" clId="Web-{41AE0D8E-2D73-4EB8-780D-869A7B141BEF}" dt="2018-11-29T22:23:07.678" v="396" actId="20577"/>
        <pc:sldMkLst>
          <pc:docMk/>
          <pc:sldMk cId="1095846162" sldId="265"/>
        </pc:sldMkLst>
        <pc:spChg chg="mod">
          <ac:chgData name="Leslie Christine Sorenson" userId="S::lcs244@nau.edu::0d7c407d-d2d4-424d-b5eb-4f267ecee5bd" providerId="AD" clId="Web-{41AE0D8E-2D73-4EB8-780D-869A7B141BEF}" dt="2018-11-29T22:23:07.678" v="396" actId="20577"/>
          <ac:spMkLst>
            <pc:docMk/>
            <pc:sldMk cId="1095846162" sldId="265"/>
            <ac:spMk id="3" creationId="{EEC81E5F-7613-A14A-A7FE-7B348803ACB8}"/>
          </ac:spMkLst>
        </pc:spChg>
      </pc:sldChg>
      <pc:sldChg chg="modSp">
        <pc:chgData name="Leslie Christine Sorenson" userId="S::lcs244@nau.edu::0d7c407d-d2d4-424d-b5eb-4f267ecee5bd" providerId="AD" clId="Web-{41AE0D8E-2D73-4EB8-780D-869A7B141BEF}" dt="2018-11-29T22:22:51.100" v="377" actId="20577"/>
        <pc:sldMkLst>
          <pc:docMk/>
          <pc:sldMk cId="1908067188" sldId="313"/>
        </pc:sldMkLst>
        <pc:spChg chg="mod">
          <ac:chgData name="Leslie Christine Sorenson" userId="S::lcs244@nau.edu::0d7c407d-d2d4-424d-b5eb-4f267ecee5bd" providerId="AD" clId="Web-{41AE0D8E-2D73-4EB8-780D-869A7B141BEF}" dt="2018-11-29T22:22:51.100" v="377" actId="20577"/>
          <ac:spMkLst>
            <pc:docMk/>
            <pc:sldMk cId="1908067188" sldId="313"/>
            <ac:spMk id="5" creationId="{63027D6E-27E1-45DB-8BCC-10A984ED84A4}"/>
          </ac:spMkLst>
        </pc:spChg>
      </pc:sldChg>
      <pc:sldChg chg="modSp">
        <pc:chgData name="Leslie Christine Sorenson" userId="S::lcs244@nau.edu::0d7c407d-d2d4-424d-b5eb-4f267ecee5bd" providerId="AD" clId="Web-{41AE0D8E-2D73-4EB8-780D-869A7B141BEF}" dt="2018-11-29T22:21:50.053" v="374" actId="20577"/>
        <pc:sldMkLst>
          <pc:docMk/>
          <pc:sldMk cId="1127231081" sldId="314"/>
        </pc:sldMkLst>
        <pc:spChg chg="mod">
          <ac:chgData name="Leslie Christine Sorenson" userId="S::lcs244@nau.edu::0d7c407d-d2d4-424d-b5eb-4f267ecee5bd" providerId="AD" clId="Web-{41AE0D8E-2D73-4EB8-780D-869A7B141BEF}" dt="2018-11-29T22:21:50.053" v="374" actId="20577"/>
          <ac:spMkLst>
            <pc:docMk/>
            <pc:sldMk cId="1127231081" sldId="314"/>
            <ac:spMk id="3" creationId="{3EC3DF93-6697-4749-A286-5F90B7CEAF51}"/>
          </ac:spMkLst>
        </pc:spChg>
        <pc:graphicFrameChg chg="mod modGraphic">
          <ac:chgData name="Leslie Christine Sorenson" userId="S::lcs244@nau.edu::0d7c407d-d2d4-424d-b5eb-4f267ecee5bd" providerId="AD" clId="Web-{41AE0D8E-2D73-4EB8-780D-869A7B141BEF}" dt="2018-11-29T21:53:32.884" v="343"/>
          <ac:graphicFrameMkLst>
            <pc:docMk/>
            <pc:sldMk cId="1127231081" sldId="314"/>
            <ac:graphicFrameMk id="5" creationId="{0C817355-7B42-486D-B598-0C1B355D0C89}"/>
          </ac:graphicFrameMkLst>
        </pc:graphicFrameChg>
      </pc:sldChg>
      <pc:sldChg chg="modSp">
        <pc:chgData name="Leslie Christine Sorenson" userId="S::lcs244@nau.edu::0d7c407d-d2d4-424d-b5eb-4f267ecee5bd" providerId="AD" clId="Web-{41AE0D8E-2D73-4EB8-780D-869A7B141BEF}" dt="2018-11-29T22:08:09.344" v="346" actId="1076"/>
        <pc:sldMkLst>
          <pc:docMk/>
          <pc:sldMk cId="3884444874" sldId="319"/>
        </pc:sldMkLst>
        <pc:picChg chg="mod">
          <ac:chgData name="Leslie Christine Sorenson" userId="S::lcs244@nau.edu::0d7c407d-d2d4-424d-b5eb-4f267ecee5bd" providerId="AD" clId="Web-{41AE0D8E-2D73-4EB8-780D-869A7B141BEF}" dt="2018-11-29T22:08:09.344" v="346" actId="1076"/>
          <ac:picMkLst>
            <pc:docMk/>
            <pc:sldMk cId="3884444874" sldId="319"/>
            <ac:picMk id="5" creationId="{AD271A02-9E05-43C1-B0BA-7912A248DE21}"/>
          </ac:picMkLst>
        </pc:picChg>
      </pc:sldChg>
    </pc:docChg>
  </pc:docChgLst>
  <pc:docChgLst>
    <pc:chgData name="Ashley Charlton" userId="S::aec338@nau.edu::0b5c5d0f-3e85-41ed-bd9a-fc056af9a264" providerId="AD" clId="Web-{D4B3F5D9-7646-754C-A131-D21BE9D19677}"/>
    <pc:docChg chg="addSld modSld sldOrd">
      <pc:chgData name="Ashley Charlton" userId="S::aec338@nau.edu::0b5c5d0f-3e85-41ed-bd9a-fc056af9a264" providerId="AD" clId="Web-{D4B3F5D9-7646-754C-A131-D21BE9D19677}" dt="2018-12-05T20:20:56.291" v="88"/>
      <pc:docMkLst>
        <pc:docMk/>
      </pc:docMkLst>
      <pc:sldChg chg="modSp">
        <pc:chgData name="Ashley Charlton" userId="S::aec338@nau.edu::0b5c5d0f-3e85-41ed-bd9a-fc056af9a264" providerId="AD" clId="Web-{D4B3F5D9-7646-754C-A131-D21BE9D19677}" dt="2018-12-05T20:20:46.854" v="87"/>
        <pc:sldMkLst>
          <pc:docMk/>
          <pc:sldMk cId="1438016005" sldId="258"/>
        </pc:sldMkLst>
        <pc:graphicFrameChg chg="mod modGraphic">
          <ac:chgData name="Ashley Charlton" userId="S::aec338@nau.edu::0b5c5d0f-3e85-41ed-bd9a-fc056af9a264" providerId="AD" clId="Web-{D4B3F5D9-7646-754C-A131-D21BE9D19677}" dt="2018-12-05T20:20:46.854" v="87"/>
          <ac:graphicFrameMkLst>
            <pc:docMk/>
            <pc:sldMk cId="1438016005" sldId="258"/>
            <ac:graphicFrameMk id="3" creationId="{B99171CE-FAB0-4EC1-9B2F-A93AF4322184}"/>
          </ac:graphicFrameMkLst>
        </pc:graphicFrameChg>
      </pc:sldChg>
      <pc:sldChg chg="modSp">
        <pc:chgData name="Ashley Charlton" userId="S::aec338@nau.edu::0b5c5d0f-3e85-41ed-bd9a-fc056af9a264" providerId="AD" clId="Web-{D4B3F5D9-7646-754C-A131-D21BE9D19677}" dt="2018-12-05T20:16:21.649" v="50" actId="20577"/>
        <pc:sldMkLst>
          <pc:docMk/>
          <pc:sldMk cId="1095846162" sldId="265"/>
        </pc:sldMkLst>
        <pc:spChg chg="mod">
          <ac:chgData name="Ashley Charlton" userId="S::aec338@nau.edu::0b5c5d0f-3e85-41ed-bd9a-fc056af9a264" providerId="AD" clId="Web-{D4B3F5D9-7646-754C-A131-D21BE9D19677}" dt="2018-12-05T20:16:21.649" v="50" actId="20577"/>
          <ac:spMkLst>
            <pc:docMk/>
            <pc:sldMk cId="1095846162" sldId="265"/>
            <ac:spMk id="3" creationId="{EEC81E5F-7613-A14A-A7FE-7B348803ACB8}"/>
          </ac:spMkLst>
        </pc:spChg>
      </pc:sldChg>
      <pc:sldChg chg="modSp">
        <pc:chgData name="Ashley Charlton" userId="S::aec338@nau.edu::0b5c5d0f-3e85-41ed-bd9a-fc056af9a264" providerId="AD" clId="Web-{D4B3F5D9-7646-754C-A131-D21BE9D19677}" dt="2018-12-05T18:10:37.024" v="14" actId="20577"/>
        <pc:sldMkLst>
          <pc:docMk/>
          <pc:sldMk cId="950553075" sldId="279"/>
        </pc:sldMkLst>
        <pc:spChg chg="mod">
          <ac:chgData name="Ashley Charlton" userId="S::aec338@nau.edu::0b5c5d0f-3e85-41ed-bd9a-fc056af9a264" providerId="AD" clId="Web-{D4B3F5D9-7646-754C-A131-D21BE9D19677}" dt="2018-12-05T18:10:37.024" v="14" actId="20577"/>
          <ac:spMkLst>
            <pc:docMk/>
            <pc:sldMk cId="950553075" sldId="279"/>
            <ac:spMk id="3" creationId="{9C1CB664-A2E4-2244-9EF0-3FA2C41F8BFA}"/>
          </ac:spMkLst>
        </pc:spChg>
      </pc:sldChg>
      <pc:sldChg chg="modSp ord modNotes">
        <pc:chgData name="Ashley Charlton" userId="S::aec338@nau.edu::0b5c5d0f-3e85-41ed-bd9a-fc056af9a264" providerId="AD" clId="Web-{D4B3F5D9-7646-754C-A131-D21BE9D19677}" dt="2018-12-05T20:20:14.150" v="73"/>
        <pc:sldMkLst>
          <pc:docMk/>
          <pc:sldMk cId="2661094581" sldId="280"/>
        </pc:sldMkLst>
        <pc:graphicFrameChg chg="modGraphic">
          <ac:chgData name="Ashley Charlton" userId="S::aec338@nau.edu::0b5c5d0f-3e85-41ed-bd9a-fc056af9a264" providerId="AD" clId="Web-{D4B3F5D9-7646-754C-A131-D21BE9D19677}" dt="2018-12-05T20:19:49.869" v="66"/>
          <ac:graphicFrameMkLst>
            <pc:docMk/>
            <pc:sldMk cId="2661094581" sldId="280"/>
            <ac:graphicFrameMk id="5" creationId="{00000000-0000-0000-0000-000000000000}"/>
          </ac:graphicFrameMkLst>
        </pc:graphicFrameChg>
      </pc:sldChg>
      <pc:sldChg chg="modSp">
        <pc:chgData name="Ashley Charlton" userId="S::aec338@nau.edu::0b5c5d0f-3e85-41ed-bd9a-fc056af9a264" providerId="AD" clId="Web-{D4B3F5D9-7646-754C-A131-D21BE9D19677}" dt="2018-12-05T20:20:20.932" v="74" actId="1076"/>
        <pc:sldMkLst>
          <pc:docMk/>
          <pc:sldMk cId="3178683992" sldId="289"/>
        </pc:sldMkLst>
        <pc:spChg chg="mod">
          <ac:chgData name="Ashley Charlton" userId="S::aec338@nau.edu::0b5c5d0f-3e85-41ed-bd9a-fc056af9a264" providerId="AD" clId="Web-{D4B3F5D9-7646-754C-A131-D21BE9D19677}" dt="2018-12-05T20:20:20.932" v="74" actId="1076"/>
          <ac:spMkLst>
            <pc:docMk/>
            <pc:sldMk cId="3178683992" sldId="289"/>
            <ac:spMk id="3" creationId="{9C1CB664-A2E4-2244-9EF0-3FA2C41F8BFA}"/>
          </ac:spMkLst>
        </pc:spChg>
      </pc:sldChg>
      <pc:sldChg chg="modSp">
        <pc:chgData name="Ashley Charlton" userId="S::aec338@nau.edu::0b5c5d0f-3e85-41ed-bd9a-fc056af9a264" providerId="AD" clId="Web-{D4B3F5D9-7646-754C-A131-D21BE9D19677}" dt="2018-12-05T19:59:01.051" v="21" actId="14100"/>
        <pc:sldMkLst>
          <pc:docMk/>
          <pc:sldMk cId="2639177203" sldId="295"/>
        </pc:sldMkLst>
        <pc:spChg chg="mod">
          <ac:chgData name="Ashley Charlton" userId="S::aec338@nau.edu::0b5c5d0f-3e85-41ed-bd9a-fc056af9a264" providerId="AD" clId="Web-{D4B3F5D9-7646-754C-A131-D21BE9D19677}" dt="2018-12-05T19:59:01.051" v="21" actId="14100"/>
          <ac:spMkLst>
            <pc:docMk/>
            <pc:sldMk cId="2639177203" sldId="295"/>
            <ac:spMk id="22" creationId="{C02B54BE-A225-0641-8A19-E6CB62A4DC30}"/>
          </ac:spMkLst>
        </pc:spChg>
      </pc:sldChg>
      <pc:sldChg chg="modSp">
        <pc:chgData name="Ashley Charlton" userId="S::aec338@nau.edu::0b5c5d0f-3e85-41ed-bd9a-fc056af9a264" providerId="AD" clId="Web-{D4B3F5D9-7646-754C-A131-D21BE9D19677}" dt="2018-12-05T20:19:29.775" v="65"/>
        <pc:sldMkLst>
          <pc:docMk/>
          <pc:sldMk cId="978593806" sldId="297"/>
        </pc:sldMkLst>
        <pc:graphicFrameChg chg="mod modGraphic">
          <ac:chgData name="Ashley Charlton" userId="S::aec338@nau.edu::0b5c5d0f-3e85-41ed-bd9a-fc056af9a264" providerId="AD" clId="Web-{D4B3F5D9-7646-754C-A131-D21BE9D19677}" dt="2018-12-05T20:19:29.775" v="65"/>
          <ac:graphicFrameMkLst>
            <pc:docMk/>
            <pc:sldMk cId="978593806" sldId="297"/>
            <ac:graphicFrameMk id="8" creationId="{CD397290-3271-B742-BA17-06183CA6A72A}"/>
          </ac:graphicFrameMkLst>
        </pc:graphicFrameChg>
      </pc:sldChg>
      <pc:sldChg chg="modNotes">
        <pc:chgData name="Ashley Charlton" userId="S::aec338@nau.edu::0b5c5d0f-3e85-41ed-bd9a-fc056af9a264" providerId="AD" clId="Web-{D4B3F5D9-7646-754C-A131-D21BE9D19677}" dt="2018-12-05T20:20:56.291" v="88"/>
        <pc:sldMkLst>
          <pc:docMk/>
          <pc:sldMk cId="1732285794" sldId="300"/>
        </pc:sldMkLst>
      </pc:sldChg>
      <pc:sldChg chg="addSp delSp modSp new">
        <pc:chgData name="Ashley Charlton" userId="S::aec338@nau.edu::0b5c5d0f-3e85-41ed-bd9a-fc056af9a264" providerId="AD" clId="Web-{D4B3F5D9-7646-754C-A131-D21BE9D19677}" dt="2018-12-05T20:16:04.447" v="41" actId="14100"/>
        <pc:sldMkLst>
          <pc:docMk/>
          <pc:sldMk cId="3898249264" sldId="321"/>
        </pc:sldMkLst>
        <pc:spChg chg="mod">
          <ac:chgData name="Ashley Charlton" userId="S::aec338@nau.edu::0b5c5d0f-3e85-41ed-bd9a-fc056af9a264" providerId="AD" clId="Web-{D4B3F5D9-7646-754C-A131-D21BE9D19677}" dt="2018-12-05T20:13:46.821" v="25" actId="1076"/>
          <ac:spMkLst>
            <pc:docMk/>
            <pc:sldMk cId="3898249264" sldId="321"/>
            <ac:spMk id="2" creationId="{AC579619-8A4A-4E48-BD43-46A95B8FB0DA}"/>
          </ac:spMkLst>
        </pc:spChg>
        <pc:spChg chg="del">
          <ac:chgData name="Ashley Charlton" userId="S::aec338@nau.edu::0b5c5d0f-3e85-41ed-bd9a-fc056af9a264" providerId="AD" clId="Web-{D4B3F5D9-7646-754C-A131-D21BE9D19677}" dt="2018-12-05T20:13:33.367" v="23"/>
          <ac:spMkLst>
            <pc:docMk/>
            <pc:sldMk cId="3898249264" sldId="321"/>
            <ac:spMk id="3" creationId="{A24B12DC-6BC1-414F-AAF0-8230FAF38A8F}"/>
          </ac:spMkLst>
        </pc:spChg>
        <pc:spChg chg="add del mod">
          <ac:chgData name="Ashley Charlton" userId="S::aec338@nau.edu::0b5c5d0f-3e85-41ed-bd9a-fc056af9a264" providerId="AD" clId="Web-{D4B3F5D9-7646-754C-A131-D21BE9D19677}" dt="2018-12-05T20:13:48.868" v="26"/>
          <ac:spMkLst>
            <pc:docMk/>
            <pc:sldMk cId="3898249264" sldId="321"/>
            <ac:spMk id="8" creationId="{C0C6C91B-3F48-48FA-A2EA-3493197BD3C2}"/>
          </ac:spMkLst>
        </pc:spChg>
        <pc:picChg chg="add del mod ord">
          <ac:chgData name="Ashley Charlton" userId="S::aec338@nau.edu::0b5c5d0f-3e85-41ed-bd9a-fc056af9a264" providerId="AD" clId="Web-{D4B3F5D9-7646-754C-A131-D21BE9D19677}" dt="2018-12-05T20:13:34.164" v="24"/>
          <ac:picMkLst>
            <pc:docMk/>
            <pc:sldMk cId="3898249264" sldId="321"/>
            <ac:picMk id="5" creationId="{58158286-DE61-445B-B148-A490DC4C0B7C}"/>
          </ac:picMkLst>
        </pc:picChg>
        <pc:picChg chg="add del mod">
          <ac:chgData name="Ashley Charlton" userId="S::aec338@nau.edu::0b5c5d0f-3e85-41ed-bd9a-fc056af9a264" providerId="AD" clId="Web-{D4B3F5D9-7646-754C-A131-D21BE9D19677}" dt="2018-12-05T20:14:06.789" v="29"/>
          <ac:picMkLst>
            <pc:docMk/>
            <pc:sldMk cId="3898249264" sldId="321"/>
            <ac:picMk id="9" creationId="{F046E508-3BCD-4E51-8A3D-639037A6C472}"/>
          </ac:picMkLst>
        </pc:picChg>
        <pc:picChg chg="add mod">
          <ac:chgData name="Ashley Charlton" userId="S::aec338@nau.edu::0b5c5d0f-3e85-41ed-bd9a-fc056af9a264" providerId="AD" clId="Web-{D4B3F5D9-7646-754C-A131-D21BE9D19677}" dt="2018-12-05T20:15:56.790" v="37" actId="14100"/>
          <ac:picMkLst>
            <pc:docMk/>
            <pc:sldMk cId="3898249264" sldId="321"/>
            <ac:picMk id="11" creationId="{D03C31FE-C8E5-47A3-80D6-47041CEEE25F}"/>
          </ac:picMkLst>
        </pc:picChg>
        <pc:picChg chg="add mod">
          <ac:chgData name="Ashley Charlton" userId="S::aec338@nau.edu::0b5c5d0f-3e85-41ed-bd9a-fc056af9a264" providerId="AD" clId="Web-{D4B3F5D9-7646-754C-A131-D21BE9D19677}" dt="2018-12-05T20:15:57.165" v="39" actId="1076"/>
          <ac:picMkLst>
            <pc:docMk/>
            <pc:sldMk cId="3898249264" sldId="321"/>
            <ac:picMk id="13" creationId="{AE17F69C-1B26-41CB-9A2E-210E255A29C5}"/>
          </ac:picMkLst>
        </pc:picChg>
        <pc:picChg chg="add mod">
          <ac:chgData name="Ashley Charlton" userId="S::aec338@nau.edu::0b5c5d0f-3e85-41ed-bd9a-fc056af9a264" providerId="AD" clId="Web-{D4B3F5D9-7646-754C-A131-D21BE9D19677}" dt="2018-12-05T20:16:04.447" v="41" actId="14100"/>
          <ac:picMkLst>
            <pc:docMk/>
            <pc:sldMk cId="3898249264" sldId="321"/>
            <ac:picMk id="15" creationId="{A279DD2A-29E6-4A8E-8708-717FDDD66062}"/>
          </ac:picMkLst>
        </pc:picChg>
      </pc:sldChg>
    </pc:docChg>
  </pc:docChgLst>
  <pc:docChgLst>
    <pc:chgData name="Morty Homer Jim" userId="S::mhj5@nau.edu::31a6dacb-b60c-42ed-bec5-143e457c2707" providerId="AD" clId="Web-{C3AE7836-B920-E369-BA8C-97687D859C36}"/>
    <pc:docChg chg="modSld">
      <pc:chgData name="Morty Homer Jim" userId="S::mhj5@nau.edu::31a6dacb-b60c-42ed-bec5-143e457c2707" providerId="AD" clId="Web-{C3AE7836-B920-E369-BA8C-97687D859C36}" dt="2018-11-29T22:07:17.309" v="83" actId="20577"/>
      <pc:docMkLst>
        <pc:docMk/>
      </pc:docMkLst>
      <pc:sldChg chg="modSp">
        <pc:chgData name="Morty Homer Jim" userId="S::mhj5@nau.edu::31a6dacb-b60c-42ed-bec5-143e457c2707" providerId="AD" clId="Web-{C3AE7836-B920-E369-BA8C-97687D859C36}" dt="2018-11-29T22:07:17.293" v="82" actId="20577"/>
        <pc:sldMkLst>
          <pc:docMk/>
          <pc:sldMk cId="3178683992" sldId="289"/>
        </pc:sldMkLst>
        <pc:spChg chg="mod">
          <ac:chgData name="Morty Homer Jim" userId="S::mhj5@nau.edu::31a6dacb-b60c-42ed-bec5-143e457c2707" providerId="AD" clId="Web-{C3AE7836-B920-E369-BA8C-97687D859C36}" dt="2018-11-29T22:07:17.293" v="82" actId="20577"/>
          <ac:spMkLst>
            <pc:docMk/>
            <pc:sldMk cId="3178683992" sldId="289"/>
            <ac:spMk id="3" creationId="{9C1CB664-A2E4-2244-9EF0-3FA2C41F8BFA}"/>
          </ac:spMkLst>
        </pc:spChg>
      </pc:sldChg>
      <pc:sldChg chg="modSp">
        <pc:chgData name="Morty Homer Jim" userId="S::mhj5@nau.edu::31a6dacb-b60c-42ed-bec5-143e457c2707" providerId="AD" clId="Web-{C3AE7836-B920-E369-BA8C-97687D859C36}" dt="2018-11-29T22:07:04.636" v="67" actId="20577"/>
        <pc:sldMkLst>
          <pc:docMk/>
          <pc:sldMk cId="548477007" sldId="290"/>
        </pc:sldMkLst>
        <pc:spChg chg="mod">
          <ac:chgData name="Morty Homer Jim" userId="S::mhj5@nau.edu::31a6dacb-b60c-42ed-bec5-143e457c2707" providerId="AD" clId="Web-{C3AE7836-B920-E369-BA8C-97687D859C36}" dt="2018-11-29T22:07:04.636" v="67" actId="20577"/>
          <ac:spMkLst>
            <pc:docMk/>
            <pc:sldMk cId="548477007" sldId="290"/>
            <ac:spMk id="158" creationId="{D4C89C7D-BF98-DF4C-992C-5712270CCCDD}"/>
          </ac:spMkLst>
        </pc:spChg>
      </pc:sldChg>
      <pc:sldChg chg="modSp">
        <pc:chgData name="Morty Homer Jim" userId="S::mhj5@nau.edu::31a6dacb-b60c-42ed-bec5-143e457c2707" providerId="AD" clId="Web-{C3AE7836-B920-E369-BA8C-97687D859C36}" dt="2018-11-29T22:07:10.371" v="73" actId="20577"/>
        <pc:sldMkLst>
          <pc:docMk/>
          <pc:sldMk cId="3096808001" sldId="291"/>
        </pc:sldMkLst>
        <pc:spChg chg="mod">
          <ac:chgData name="Morty Homer Jim" userId="S::mhj5@nau.edu::31a6dacb-b60c-42ed-bec5-143e457c2707" providerId="AD" clId="Web-{C3AE7836-B920-E369-BA8C-97687D859C36}" dt="2018-11-29T22:07:10.371" v="73" actId="20577"/>
          <ac:spMkLst>
            <pc:docMk/>
            <pc:sldMk cId="3096808001" sldId="291"/>
            <ac:spMk id="133" creationId="{032B970B-3FDD-D546-A27A-180AD407C8B9}"/>
          </ac:spMkLst>
        </pc:spChg>
      </pc:sldChg>
      <pc:sldChg chg="modSp">
        <pc:chgData name="Morty Homer Jim" userId="S::mhj5@nau.edu::31a6dacb-b60c-42ed-bec5-143e457c2707" providerId="AD" clId="Web-{C3AE7836-B920-E369-BA8C-97687D859C36}" dt="2018-11-29T20:35:09.383" v="50" actId="20577"/>
        <pc:sldMkLst>
          <pc:docMk/>
          <pc:sldMk cId="2091693105" sldId="310"/>
        </pc:sldMkLst>
        <pc:spChg chg="mod">
          <ac:chgData name="Morty Homer Jim" userId="S::mhj5@nau.edu::31a6dacb-b60c-42ed-bec5-143e457c2707" providerId="AD" clId="Web-{C3AE7836-B920-E369-BA8C-97687D859C36}" dt="2018-11-29T20:35:09.383" v="50" actId="20577"/>
          <ac:spMkLst>
            <pc:docMk/>
            <pc:sldMk cId="2091693105" sldId="310"/>
            <ac:spMk id="8" creationId="{6B39386B-FF51-425C-AA3A-49B466032980}"/>
          </ac:spMkLst>
        </pc:spChg>
      </pc:sldChg>
    </pc:docChg>
  </pc:docChgLst>
  <pc:docChgLst>
    <pc:chgData name="Ashley Charlton" userId="S::aec338@nau.edu::0b5c5d0f-3e85-41ed-bd9a-fc056af9a264" providerId="AD" clId="Web-{D241EB26-2CFF-BB17-6B5E-EA0284E42528}"/>
    <pc:docChg chg="modSld">
      <pc:chgData name="Ashley Charlton" userId="S::aec338@nau.edu::0b5c5d0f-3e85-41ed-bd9a-fc056af9a264" providerId="AD" clId="Web-{D241EB26-2CFF-BB17-6B5E-EA0284E42528}" dt="2018-11-29T18:16:57.694" v="2" actId="1076"/>
      <pc:docMkLst>
        <pc:docMk/>
      </pc:docMkLst>
      <pc:sldChg chg="modSp">
        <pc:chgData name="Ashley Charlton" userId="S::aec338@nau.edu::0b5c5d0f-3e85-41ed-bd9a-fc056af9a264" providerId="AD" clId="Web-{D241EB26-2CFF-BB17-6B5E-EA0284E42528}" dt="2018-11-29T18:16:57.694" v="2" actId="1076"/>
        <pc:sldMkLst>
          <pc:docMk/>
          <pc:sldMk cId="3265865324" sldId="301"/>
        </pc:sldMkLst>
        <pc:spChg chg="mod">
          <ac:chgData name="Ashley Charlton" userId="S::aec338@nau.edu::0b5c5d0f-3e85-41ed-bd9a-fc056af9a264" providerId="AD" clId="Web-{D241EB26-2CFF-BB17-6B5E-EA0284E42528}" dt="2018-11-29T18:16:57.694" v="2" actId="1076"/>
          <ac:spMkLst>
            <pc:docMk/>
            <pc:sldMk cId="3265865324" sldId="301"/>
            <ac:spMk id="7" creationId="{762683B9-1F12-4E97-B863-6CE0D6DB5691}"/>
          </ac:spMkLst>
        </pc:spChg>
        <pc:picChg chg="mod">
          <ac:chgData name="Ashley Charlton" userId="S::aec338@nau.edu::0b5c5d0f-3e85-41ed-bd9a-fc056af9a264" providerId="AD" clId="Web-{D241EB26-2CFF-BB17-6B5E-EA0284E42528}" dt="2018-11-29T18:16:44.975" v="1" actId="14100"/>
          <ac:picMkLst>
            <pc:docMk/>
            <pc:sldMk cId="3265865324" sldId="301"/>
            <ac:picMk id="5" creationId="{C33F4BDE-C3C2-4F72-B875-5C664112B118}"/>
          </ac:picMkLst>
        </pc:picChg>
      </pc:sldChg>
    </pc:docChg>
  </pc:docChgLst>
  <pc:docChgLst>
    <pc:chgData name="Ashley Charlton" userId="S::aec338@nau.edu::0b5c5d0f-3e85-41ed-bd9a-fc056af9a264" providerId="AD" clId="Web-{60896E8D-C48F-3E0D-6E13-237A99904B29}"/>
    <pc:docChg chg="modSld">
      <pc:chgData name="Ashley Charlton" userId="S::aec338@nau.edu::0b5c5d0f-3e85-41ed-bd9a-fc056af9a264" providerId="AD" clId="Web-{60896E8D-C48F-3E0D-6E13-237A99904B29}" dt="2018-11-29T21:08:53.794" v="59"/>
      <pc:docMkLst>
        <pc:docMk/>
      </pc:docMkLst>
      <pc:sldChg chg="modSp">
        <pc:chgData name="Ashley Charlton" userId="S::aec338@nau.edu::0b5c5d0f-3e85-41ed-bd9a-fc056af9a264" providerId="AD" clId="Web-{60896E8D-C48F-3E0D-6E13-237A99904B29}" dt="2018-11-29T21:08:53.794" v="59"/>
        <pc:sldMkLst>
          <pc:docMk/>
          <pc:sldMk cId="2687335231" sldId="298"/>
        </pc:sldMkLst>
        <pc:graphicFrameChg chg="mod">
          <ac:chgData name="Ashley Charlton" userId="S::aec338@nau.edu::0b5c5d0f-3e85-41ed-bd9a-fc056af9a264" providerId="AD" clId="Web-{60896E8D-C48F-3E0D-6E13-237A99904B29}" dt="2018-11-29T21:08:42.061" v="30" actId="1076"/>
          <ac:graphicFrameMkLst>
            <pc:docMk/>
            <pc:sldMk cId="2687335231" sldId="298"/>
            <ac:graphicFrameMk id="5" creationId="{1E916156-A5A6-42DB-AAFE-6F2E5A34EA97}"/>
          </ac:graphicFrameMkLst>
        </pc:graphicFrameChg>
        <pc:graphicFrameChg chg="mod modGraphic">
          <ac:chgData name="Ashley Charlton" userId="S::aec338@nau.edu::0b5c5d0f-3e85-41ed-bd9a-fc056af9a264" providerId="AD" clId="Web-{60896E8D-C48F-3E0D-6E13-237A99904B29}" dt="2018-11-29T21:08:53.794" v="59"/>
          <ac:graphicFrameMkLst>
            <pc:docMk/>
            <pc:sldMk cId="2687335231" sldId="298"/>
            <ac:graphicFrameMk id="7" creationId="{00000000-0000-0000-0000-000000000000}"/>
          </ac:graphicFrameMkLst>
        </pc:graphicFrameChg>
      </pc:sldChg>
    </pc:docChg>
  </pc:docChgLst>
  <pc:docChgLst>
    <pc:chgData name="Leslie Christine Sorenson" userId="S::lcs244@nau.edu::0d7c407d-d2d4-424d-b5eb-4f267ecee5bd" providerId="AD" clId="Web-{37274B33-A547-36BB-574E-7A590704E55C}"/>
    <pc:docChg chg="modSld">
      <pc:chgData name="Leslie Christine Sorenson" userId="S::lcs244@nau.edu::0d7c407d-d2d4-424d-b5eb-4f267ecee5bd" providerId="AD" clId="Web-{37274B33-A547-36BB-574E-7A590704E55C}" dt="2018-12-04T01:40:38.841" v="9" actId="1076"/>
      <pc:docMkLst>
        <pc:docMk/>
      </pc:docMkLst>
      <pc:sldChg chg="modSp">
        <pc:chgData name="Leslie Christine Sorenson" userId="S::lcs244@nau.edu::0d7c407d-d2d4-424d-b5eb-4f267ecee5bd" providerId="AD" clId="Web-{37274B33-A547-36BB-574E-7A590704E55C}" dt="2018-12-04T01:40:38.841" v="9" actId="1076"/>
        <pc:sldMkLst>
          <pc:docMk/>
          <pc:sldMk cId="2319980906" sldId="284"/>
        </pc:sldMkLst>
        <pc:grpChg chg="mod">
          <ac:chgData name="Leslie Christine Sorenson" userId="S::lcs244@nau.edu::0d7c407d-d2d4-424d-b5eb-4f267ecee5bd" providerId="AD" clId="Web-{37274B33-A547-36BB-574E-7A590704E55C}" dt="2018-12-04T01:40:29.106" v="7" actId="1076"/>
          <ac:grpSpMkLst>
            <pc:docMk/>
            <pc:sldMk cId="2319980906" sldId="284"/>
            <ac:grpSpMk id="53" creationId="{EB635DC6-C304-2848-A1E1-AC9E082FEBB2}"/>
          </ac:grpSpMkLst>
        </pc:grpChg>
        <pc:grpChg chg="mod">
          <ac:chgData name="Leslie Christine Sorenson" userId="S::lcs244@nau.edu::0d7c407d-d2d4-424d-b5eb-4f267ecee5bd" providerId="AD" clId="Web-{37274B33-A547-36BB-574E-7A590704E55C}" dt="2018-12-04T01:40:38.841" v="9" actId="1076"/>
          <ac:grpSpMkLst>
            <pc:docMk/>
            <pc:sldMk cId="2319980906" sldId="284"/>
            <ac:grpSpMk id="71" creationId="{59CB23AB-2023-1A41-A420-B02FF322B819}"/>
          </ac:grpSpMkLst>
        </pc:grpChg>
        <pc:picChg chg="mod">
          <ac:chgData name="Leslie Christine Sorenson" userId="S::lcs244@nau.edu::0d7c407d-d2d4-424d-b5eb-4f267ecee5bd" providerId="AD" clId="Web-{37274B33-A547-36BB-574E-7A590704E55C}" dt="2018-12-04T01:40:07.544" v="3" actId="1076"/>
          <ac:picMkLst>
            <pc:docMk/>
            <pc:sldMk cId="2319980906" sldId="284"/>
            <ac:picMk id="52" creationId="{69C11924-60B3-BD4F-921B-E6E853172F0B}"/>
          </ac:picMkLst>
        </pc:picChg>
      </pc:sldChg>
    </pc:docChg>
  </pc:docChgLst>
  <pc:docChgLst>
    <pc:chgData name="Ashley Charlton" userId="S::aec338@nau.edu::0b5c5d0f-3e85-41ed-bd9a-fc056af9a264" providerId="AD" clId="Web-{0160DA10-4297-6C60-0533-EA206A828CDD}"/>
    <pc:docChg chg="modSld">
      <pc:chgData name="Ashley Charlton" userId="S::aec338@nau.edu::0b5c5d0f-3e85-41ed-bd9a-fc056af9a264" providerId="AD" clId="Web-{0160DA10-4297-6C60-0533-EA206A828CDD}" dt="2018-11-29T22:18:42.949" v="199"/>
      <pc:docMkLst>
        <pc:docMk/>
      </pc:docMkLst>
      <pc:sldChg chg="modSp">
        <pc:chgData name="Ashley Charlton" userId="S::aec338@nau.edu::0b5c5d0f-3e85-41ed-bd9a-fc056af9a264" providerId="AD" clId="Web-{0160DA10-4297-6C60-0533-EA206A828CDD}" dt="2018-11-29T21:52:02.616" v="10" actId="20577"/>
        <pc:sldMkLst>
          <pc:docMk/>
          <pc:sldMk cId="950553075" sldId="279"/>
        </pc:sldMkLst>
        <pc:spChg chg="mod">
          <ac:chgData name="Ashley Charlton" userId="S::aec338@nau.edu::0b5c5d0f-3e85-41ed-bd9a-fc056af9a264" providerId="AD" clId="Web-{0160DA10-4297-6C60-0533-EA206A828CDD}" dt="2018-11-29T21:52:02.616" v="10" actId="20577"/>
          <ac:spMkLst>
            <pc:docMk/>
            <pc:sldMk cId="950553075" sldId="279"/>
            <ac:spMk id="2" creationId="{43CCDB01-1931-5E4F-A03D-86AB4AC298B9}"/>
          </ac:spMkLst>
        </pc:spChg>
      </pc:sldChg>
      <pc:sldChg chg="modSp">
        <pc:chgData name="Ashley Charlton" userId="S::aec338@nau.edu::0b5c5d0f-3e85-41ed-bd9a-fc056af9a264" providerId="AD" clId="Web-{0160DA10-4297-6C60-0533-EA206A828CDD}" dt="2018-11-29T22:00:39.393" v="28" actId="20577"/>
        <pc:sldMkLst>
          <pc:docMk/>
          <pc:sldMk cId="2661094581" sldId="280"/>
        </pc:sldMkLst>
        <pc:spChg chg="mod">
          <ac:chgData name="Ashley Charlton" userId="S::aec338@nau.edu::0b5c5d0f-3e85-41ed-bd9a-fc056af9a264" providerId="AD" clId="Web-{0160DA10-4297-6C60-0533-EA206A828CDD}" dt="2018-11-29T22:00:39.393" v="28" actId="20577"/>
          <ac:spMkLst>
            <pc:docMk/>
            <pc:sldMk cId="2661094581" sldId="280"/>
            <ac:spMk id="11" creationId="{AC1904AE-692D-4D5D-BA20-E393C756E2B4}"/>
          </ac:spMkLst>
        </pc:spChg>
      </pc:sldChg>
      <pc:sldChg chg="modSp">
        <pc:chgData name="Ashley Charlton" userId="S::aec338@nau.edu::0b5c5d0f-3e85-41ed-bd9a-fc056af9a264" providerId="AD" clId="Web-{0160DA10-4297-6C60-0533-EA206A828CDD}" dt="2018-11-29T22:16:51.809" v="185" actId="1076"/>
        <pc:sldMkLst>
          <pc:docMk/>
          <pc:sldMk cId="2639177203" sldId="295"/>
        </pc:sldMkLst>
        <pc:spChg chg="mod">
          <ac:chgData name="Ashley Charlton" userId="S::aec338@nau.edu::0b5c5d0f-3e85-41ed-bd9a-fc056af9a264" providerId="AD" clId="Web-{0160DA10-4297-6C60-0533-EA206A828CDD}" dt="2018-11-29T22:16:51.809" v="185" actId="1076"/>
          <ac:spMkLst>
            <pc:docMk/>
            <pc:sldMk cId="2639177203" sldId="295"/>
            <ac:spMk id="22" creationId="{C02B54BE-A225-0641-8A19-E6CB62A4DC30}"/>
          </ac:spMkLst>
        </pc:spChg>
      </pc:sldChg>
      <pc:sldChg chg="addSp modSp">
        <pc:chgData name="Ashley Charlton" userId="S::aec338@nau.edu::0b5c5d0f-3e85-41ed-bd9a-fc056af9a264" providerId="AD" clId="Web-{0160DA10-4297-6C60-0533-EA206A828CDD}" dt="2018-11-29T22:08:41.937" v="109" actId="20577"/>
        <pc:sldMkLst>
          <pc:docMk/>
          <pc:sldMk cId="1908067188" sldId="313"/>
        </pc:sldMkLst>
        <pc:spChg chg="add mod">
          <ac:chgData name="Ashley Charlton" userId="S::aec338@nau.edu::0b5c5d0f-3e85-41ed-bd9a-fc056af9a264" providerId="AD" clId="Web-{0160DA10-4297-6C60-0533-EA206A828CDD}" dt="2018-11-29T22:08:41.937" v="109" actId="20577"/>
          <ac:spMkLst>
            <pc:docMk/>
            <pc:sldMk cId="1908067188" sldId="313"/>
            <ac:spMk id="5" creationId="{63027D6E-27E1-45DB-8BCC-10A984ED84A4}"/>
          </ac:spMkLst>
        </pc:spChg>
        <pc:graphicFrameChg chg="mod modGraphic">
          <ac:chgData name="Ashley Charlton" userId="S::aec338@nau.edu::0b5c5d0f-3e85-41ed-bd9a-fc056af9a264" providerId="AD" clId="Web-{0160DA10-4297-6C60-0533-EA206A828CDD}" dt="2018-11-29T22:07:20.344" v="45"/>
          <ac:graphicFrameMkLst>
            <pc:docMk/>
            <pc:sldMk cId="1908067188" sldId="313"/>
            <ac:graphicFrameMk id="3" creationId="{029738A9-FFE2-481C-BB89-5F9DA3334D70}"/>
          </ac:graphicFrameMkLst>
        </pc:graphicFrameChg>
      </pc:sldChg>
      <pc:sldChg chg="addSp modSp">
        <pc:chgData name="Ashley Charlton" userId="S::aec338@nau.edu::0b5c5d0f-3e85-41ed-bd9a-fc056af9a264" providerId="AD" clId="Web-{0160DA10-4297-6C60-0533-EA206A828CDD}" dt="2018-11-29T22:18:42.949" v="199"/>
        <pc:sldMkLst>
          <pc:docMk/>
          <pc:sldMk cId="1127231081" sldId="314"/>
        </pc:sldMkLst>
        <pc:spChg chg="add mod">
          <ac:chgData name="Ashley Charlton" userId="S::aec338@nau.edu::0b5c5d0f-3e85-41ed-bd9a-fc056af9a264" providerId="AD" clId="Web-{0160DA10-4297-6C60-0533-EA206A828CDD}" dt="2018-11-29T22:09:31.203" v="155" actId="1076"/>
          <ac:spMkLst>
            <pc:docMk/>
            <pc:sldMk cId="1127231081" sldId="314"/>
            <ac:spMk id="3" creationId="{3EC3DF93-6697-4749-A286-5F90B7CEAF51}"/>
          </ac:spMkLst>
        </pc:spChg>
        <pc:graphicFrameChg chg="mod modGraphic">
          <ac:chgData name="Ashley Charlton" userId="S::aec338@nau.edu::0b5c5d0f-3e85-41ed-bd9a-fc056af9a264" providerId="AD" clId="Web-{0160DA10-4297-6C60-0533-EA206A828CDD}" dt="2018-11-29T22:18:42.949" v="199"/>
          <ac:graphicFrameMkLst>
            <pc:docMk/>
            <pc:sldMk cId="1127231081" sldId="314"/>
            <ac:graphicFrameMk id="5" creationId="{0C817355-7B42-486D-B598-0C1B355D0C89}"/>
          </ac:graphicFrameMkLst>
        </pc:graphicFrameChg>
      </pc:sldChg>
    </pc:docChg>
  </pc:docChgLst>
  <pc:docChgLst>
    <pc:chgData name="Ashley Charlton" userId="S::aec338@nau.edu::0b5c5d0f-3e85-41ed-bd9a-fc056af9a264" providerId="AD" clId="Web-{8F9A63DC-E018-1B3A-534B-6835BCB78C0C}"/>
    <pc:docChg chg="addSld delSld modSld sldOrd">
      <pc:chgData name="Ashley Charlton" userId="S::aec338@nau.edu::0b5c5d0f-3e85-41ed-bd9a-fc056af9a264" providerId="AD" clId="Web-{8F9A63DC-E018-1B3A-534B-6835BCB78C0C}" dt="2018-12-04T03:22:09.960" v="2213"/>
      <pc:docMkLst>
        <pc:docMk/>
      </pc:docMkLst>
      <pc:sldChg chg="addSp delSp modSp">
        <pc:chgData name="Ashley Charlton" userId="S::aec338@nau.edu::0b5c5d0f-3e85-41ed-bd9a-fc056af9a264" providerId="AD" clId="Web-{8F9A63DC-E018-1B3A-534B-6835BCB78C0C}" dt="2018-12-04T02:49:02.117" v="1209"/>
        <pc:sldMkLst>
          <pc:docMk/>
          <pc:sldMk cId="1438016005" sldId="258"/>
        </pc:sldMkLst>
        <pc:spChg chg="mod">
          <ac:chgData name="Ashley Charlton" userId="S::aec338@nau.edu::0b5c5d0f-3e85-41ed-bd9a-fc056af9a264" providerId="AD" clId="Web-{8F9A63DC-E018-1B3A-534B-6835BCB78C0C}" dt="2018-12-04T02:04:12.124" v="752" actId="1076"/>
          <ac:spMkLst>
            <pc:docMk/>
            <pc:sldMk cId="1438016005" sldId="258"/>
            <ac:spMk id="2" creationId="{43CCDB01-1931-5E4F-A03D-86AB4AC298B9}"/>
          </ac:spMkLst>
        </pc:spChg>
        <pc:spChg chg="mod">
          <ac:chgData name="Ashley Charlton" userId="S::aec338@nau.edu::0b5c5d0f-3e85-41ed-bd9a-fc056af9a264" providerId="AD" clId="Web-{8F9A63DC-E018-1B3A-534B-6835BCB78C0C}" dt="2018-12-04T02:04:19.296" v="753" actId="1076"/>
          <ac:spMkLst>
            <pc:docMk/>
            <pc:sldMk cId="1438016005" sldId="258"/>
            <ac:spMk id="6" creationId="{B12103CC-6370-46BD-B4AE-64946D5D1DE3}"/>
          </ac:spMkLst>
        </pc:spChg>
        <pc:spChg chg="mod">
          <ac:chgData name="Ashley Charlton" userId="S::aec338@nau.edu::0b5c5d0f-3e85-41ed-bd9a-fc056af9a264" providerId="AD" clId="Web-{8F9A63DC-E018-1B3A-534B-6835BCB78C0C}" dt="2018-12-04T02:04:24.640" v="754" actId="1076"/>
          <ac:spMkLst>
            <pc:docMk/>
            <pc:sldMk cId="1438016005" sldId="258"/>
            <ac:spMk id="9" creationId="{F911592F-B635-49B8-8C33-DF2798830EE0}"/>
          </ac:spMkLst>
        </pc:spChg>
        <pc:graphicFrameChg chg="mod modGraphic">
          <ac:chgData name="Ashley Charlton" userId="S::aec338@nau.edu::0b5c5d0f-3e85-41ed-bd9a-fc056af9a264" providerId="AD" clId="Web-{8F9A63DC-E018-1B3A-534B-6835BCB78C0C}" dt="2018-12-04T01:59:34.606" v="744" actId="1076"/>
          <ac:graphicFrameMkLst>
            <pc:docMk/>
            <pc:sldMk cId="1438016005" sldId="258"/>
            <ac:graphicFrameMk id="3" creationId="{B99171CE-FAB0-4EC1-9B2F-A93AF4322184}"/>
          </ac:graphicFrameMkLst>
        </pc:graphicFrameChg>
        <pc:graphicFrameChg chg="add mod modGraphic">
          <ac:chgData name="Ashley Charlton" userId="S::aec338@nau.edu::0b5c5d0f-3e85-41ed-bd9a-fc056af9a264" providerId="AD" clId="Web-{8F9A63DC-E018-1B3A-534B-6835BCB78C0C}" dt="2018-12-04T02:49:02.117" v="1209"/>
          <ac:graphicFrameMkLst>
            <pc:docMk/>
            <pc:sldMk cId="1438016005" sldId="258"/>
            <ac:graphicFrameMk id="5" creationId="{F7029A3F-4C7B-4332-AF92-F6495E50CD58}"/>
          </ac:graphicFrameMkLst>
        </pc:graphicFrameChg>
        <pc:graphicFrameChg chg="del">
          <ac:chgData name="Ashley Charlton" userId="S::aec338@nau.edu::0b5c5d0f-3e85-41ed-bd9a-fc056af9a264" providerId="AD" clId="Web-{8F9A63DC-E018-1B3A-534B-6835BCB78C0C}" dt="2018-12-04T01:55:34.073" v="576"/>
          <ac:graphicFrameMkLst>
            <pc:docMk/>
            <pc:sldMk cId="1438016005" sldId="258"/>
            <ac:graphicFrameMk id="7" creationId="{00000000-0000-0000-0000-000000000000}"/>
          </ac:graphicFrameMkLst>
        </pc:graphicFrameChg>
      </pc:sldChg>
      <pc:sldChg chg="addSp delSp modSp modNotes">
        <pc:chgData name="Ashley Charlton" userId="S::aec338@nau.edu::0b5c5d0f-3e85-41ed-bd9a-fc056af9a264" providerId="AD" clId="Web-{8F9A63DC-E018-1B3A-534B-6835BCB78C0C}" dt="2018-12-04T03:01:52.763" v="1614"/>
        <pc:sldMkLst>
          <pc:docMk/>
          <pc:sldMk cId="877880914" sldId="273"/>
        </pc:sldMkLst>
        <pc:spChg chg="mod">
          <ac:chgData name="Ashley Charlton" userId="S::aec338@nau.edu::0b5c5d0f-3e85-41ed-bd9a-fc056af9a264" providerId="AD" clId="Web-{8F9A63DC-E018-1B3A-534B-6835BCB78C0C}" dt="2018-12-04T03:00:15.341" v="1608" actId="1076"/>
          <ac:spMkLst>
            <pc:docMk/>
            <pc:sldMk cId="877880914" sldId="273"/>
            <ac:spMk id="3" creationId="{00000000-0000-0000-0000-000000000000}"/>
          </ac:spMkLst>
        </pc:spChg>
        <pc:spChg chg="del">
          <ac:chgData name="Ashley Charlton" userId="S::aec338@nau.edu::0b5c5d0f-3e85-41ed-bd9a-fc056af9a264" providerId="AD" clId="Web-{8F9A63DC-E018-1B3A-534B-6835BCB78C0C}" dt="2018-12-04T02:56:51.277" v="1591"/>
          <ac:spMkLst>
            <pc:docMk/>
            <pc:sldMk cId="877880914" sldId="273"/>
            <ac:spMk id="7" creationId="{00000000-0000-0000-0000-000000000000}"/>
          </ac:spMkLst>
        </pc:spChg>
        <pc:graphicFrameChg chg="add mod modGraphic">
          <ac:chgData name="Ashley Charlton" userId="S::aec338@nau.edu::0b5c5d0f-3e85-41ed-bd9a-fc056af9a264" providerId="AD" clId="Web-{8F9A63DC-E018-1B3A-534B-6835BCB78C0C}" dt="2018-12-04T03:01:52.763" v="1614"/>
          <ac:graphicFrameMkLst>
            <pc:docMk/>
            <pc:sldMk cId="877880914" sldId="273"/>
            <ac:graphicFrameMk id="8" creationId="{92599509-F15A-4D88-975B-4A6B7A2D5D50}"/>
          </ac:graphicFrameMkLst>
        </pc:graphicFrameChg>
        <pc:graphicFrameChg chg="add mod modGraphic">
          <ac:chgData name="Ashley Charlton" userId="S::aec338@nau.edu::0b5c5d0f-3e85-41ed-bd9a-fc056af9a264" providerId="AD" clId="Web-{8F9A63DC-E018-1B3A-534B-6835BCB78C0C}" dt="2018-12-04T03:00:26.888" v="1611" actId="1076"/>
          <ac:graphicFrameMkLst>
            <pc:docMk/>
            <pc:sldMk cId="877880914" sldId="273"/>
            <ac:graphicFrameMk id="12" creationId="{D863D727-BC48-403F-9BEB-6B094833B64A}"/>
          </ac:graphicFrameMkLst>
        </pc:graphicFrameChg>
        <pc:picChg chg="del">
          <ac:chgData name="Ashley Charlton" userId="S::aec338@nau.edu::0b5c5d0f-3e85-41ed-bd9a-fc056af9a264" providerId="AD" clId="Web-{8F9A63DC-E018-1B3A-534B-6835BCB78C0C}" dt="2018-12-04T02:56:49.339" v="1590"/>
          <ac:picMkLst>
            <pc:docMk/>
            <pc:sldMk cId="877880914" sldId="273"/>
            <ac:picMk id="10" creationId="{00000000-0000-0000-0000-000000000000}"/>
          </ac:picMkLst>
        </pc:picChg>
        <pc:picChg chg="del">
          <ac:chgData name="Ashley Charlton" userId="S::aec338@nau.edu::0b5c5d0f-3e85-41ed-bd9a-fc056af9a264" providerId="AD" clId="Web-{8F9A63DC-E018-1B3A-534B-6835BCB78C0C}" dt="2018-12-04T02:56:52.388" v="1592"/>
          <ac:picMkLst>
            <pc:docMk/>
            <pc:sldMk cId="877880914" sldId="273"/>
            <ac:picMk id="11" creationId="{00000000-0000-0000-0000-000000000000}"/>
          </ac:picMkLst>
        </pc:picChg>
      </pc:sldChg>
      <pc:sldChg chg="modNotes">
        <pc:chgData name="Ashley Charlton" userId="S::aec338@nau.edu::0b5c5d0f-3e85-41ed-bd9a-fc056af9a264" providerId="AD" clId="Web-{8F9A63DC-E018-1B3A-534B-6835BCB78C0C}" dt="2018-12-04T02:48:01.241" v="1170"/>
        <pc:sldMkLst>
          <pc:docMk/>
          <pc:sldMk cId="4262459139" sldId="278"/>
        </pc:sldMkLst>
      </pc:sldChg>
      <pc:sldChg chg="addSp delSp modNotes">
        <pc:chgData name="Ashley Charlton" userId="S::aec338@nau.edu::0b5c5d0f-3e85-41ed-bd9a-fc056af9a264" providerId="AD" clId="Web-{8F9A63DC-E018-1B3A-534B-6835BCB78C0C}" dt="2018-12-04T02:49:30.695" v="1213"/>
        <pc:sldMkLst>
          <pc:docMk/>
          <pc:sldMk cId="950553075" sldId="279"/>
        </pc:sldMkLst>
        <pc:spChg chg="add del">
          <ac:chgData name="Ashley Charlton" userId="S::aec338@nau.edu::0b5c5d0f-3e85-41ed-bd9a-fc056af9a264" providerId="AD" clId="Web-{8F9A63DC-E018-1B3A-534B-6835BCB78C0C}" dt="2018-12-04T01:35:37.236" v="22"/>
          <ac:spMkLst>
            <pc:docMk/>
            <pc:sldMk cId="950553075" sldId="279"/>
            <ac:spMk id="5" creationId="{163BC138-4009-4CBC-876A-3AAD1078FD07}"/>
          </ac:spMkLst>
        </pc:spChg>
      </pc:sldChg>
      <pc:sldChg chg="modSp">
        <pc:chgData name="Ashley Charlton" userId="S::aec338@nau.edu::0b5c5d0f-3e85-41ed-bd9a-fc056af9a264" providerId="AD" clId="Web-{8F9A63DC-E018-1B3A-534B-6835BCB78C0C}" dt="2018-12-04T03:19:39.881" v="2157"/>
        <pc:sldMkLst>
          <pc:docMk/>
          <pc:sldMk cId="2661094581" sldId="280"/>
        </pc:sldMkLst>
        <pc:graphicFrameChg chg="mod modGraphic">
          <ac:chgData name="Ashley Charlton" userId="S::aec338@nau.edu::0b5c5d0f-3e85-41ed-bd9a-fc056af9a264" providerId="AD" clId="Web-{8F9A63DC-E018-1B3A-534B-6835BCB78C0C}" dt="2018-12-04T03:19:39.881" v="2157"/>
          <ac:graphicFrameMkLst>
            <pc:docMk/>
            <pc:sldMk cId="2661094581" sldId="280"/>
            <ac:graphicFrameMk id="5" creationId="{00000000-0000-0000-0000-000000000000}"/>
          </ac:graphicFrameMkLst>
        </pc:graphicFrameChg>
      </pc:sldChg>
      <pc:sldChg chg="addSp delSp modSp">
        <pc:chgData name="Ashley Charlton" userId="S::aec338@nau.edu::0b5c5d0f-3e85-41ed-bd9a-fc056af9a264" providerId="AD" clId="Web-{8F9A63DC-E018-1B3A-534B-6835BCB78C0C}" dt="2018-12-04T03:05:23.406" v="1640" actId="14100"/>
        <pc:sldMkLst>
          <pc:docMk/>
          <pc:sldMk cId="384143277" sldId="283"/>
        </pc:sldMkLst>
        <pc:spChg chg="mod">
          <ac:chgData name="Ashley Charlton" userId="S::aec338@nau.edu::0b5c5d0f-3e85-41ed-bd9a-fc056af9a264" providerId="AD" clId="Web-{8F9A63DC-E018-1B3A-534B-6835BCB78C0C}" dt="2018-12-04T02:41:54.613" v="1040" actId="20577"/>
          <ac:spMkLst>
            <pc:docMk/>
            <pc:sldMk cId="384143277" sldId="283"/>
            <ac:spMk id="6" creationId="{00000000-0000-0000-0000-000000000000}"/>
          </ac:spMkLst>
        </pc:spChg>
        <pc:spChg chg="mod">
          <ac:chgData name="Ashley Charlton" userId="S::aec338@nau.edu::0b5c5d0f-3e85-41ed-bd9a-fc056af9a264" providerId="AD" clId="Web-{8F9A63DC-E018-1B3A-534B-6835BCB78C0C}" dt="2018-12-04T03:05:23.406" v="1640" actId="14100"/>
          <ac:spMkLst>
            <pc:docMk/>
            <pc:sldMk cId="384143277" sldId="283"/>
            <ac:spMk id="10" creationId="{00000000-0000-0000-0000-000000000000}"/>
          </ac:spMkLst>
        </pc:spChg>
        <pc:spChg chg="del">
          <ac:chgData name="Ashley Charlton" userId="S::aec338@nau.edu::0b5c5d0f-3e85-41ed-bd9a-fc056af9a264" providerId="AD" clId="Web-{8F9A63DC-E018-1B3A-534B-6835BCB78C0C}" dt="2018-12-04T03:04:40.358" v="1634"/>
          <ac:spMkLst>
            <pc:docMk/>
            <pc:sldMk cId="384143277" sldId="283"/>
            <ac:spMk id="11" creationId="{00000000-0000-0000-0000-000000000000}"/>
          </ac:spMkLst>
        </pc:spChg>
        <pc:graphicFrameChg chg="add mod">
          <ac:chgData name="Ashley Charlton" userId="S::aec338@nau.edu::0b5c5d0f-3e85-41ed-bd9a-fc056af9a264" providerId="AD" clId="Web-{8F9A63DC-E018-1B3A-534B-6835BCB78C0C}" dt="2018-12-04T03:05:14.327" v="1638" actId="1076"/>
          <ac:graphicFrameMkLst>
            <pc:docMk/>
            <pc:sldMk cId="384143277" sldId="283"/>
            <ac:graphicFrameMk id="5" creationId="{2F2A3F10-FB95-4BB5-8D38-8067E98332C3}"/>
          </ac:graphicFrameMkLst>
        </pc:graphicFrameChg>
        <pc:graphicFrameChg chg="add">
          <ac:chgData name="Ashley Charlton" userId="S::aec338@nau.edu::0b5c5d0f-3e85-41ed-bd9a-fc056af9a264" providerId="AD" clId="Web-{8F9A63DC-E018-1B3A-534B-6835BCB78C0C}" dt="2018-12-04T03:05:07.952" v="1637"/>
          <ac:graphicFrameMkLst>
            <pc:docMk/>
            <pc:sldMk cId="384143277" sldId="283"/>
            <ac:graphicFrameMk id="7" creationId="{D712B338-B3F9-43F2-89CC-34A59D6F37B5}"/>
          </ac:graphicFrameMkLst>
        </pc:graphicFrameChg>
        <pc:picChg chg="del">
          <ac:chgData name="Ashley Charlton" userId="S::aec338@nau.edu::0b5c5d0f-3e85-41ed-bd9a-fc056af9a264" providerId="AD" clId="Web-{8F9A63DC-E018-1B3A-534B-6835BCB78C0C}" dt="2018-12-04T03:04:38.749" v="1633"/>
          <ac:picMkLst>
            <pc:docMk/>
            <pc:sldMk cId="384143277" sldId="283"/>
            <ac:picMk id="8" creationId="{00000000-0000-0000-0000-000000000000}"/>
          </ac:picMkLst>
        </pc:picChg>
        <pc:picChg chg="del">
          <ac:chgData name="Ashley Charlton" userId="S::aec338@nau.edu::0b5c5d0f-3e85-41ed-bd9a-fc056af9a264" providerId="AD" clId="Web-{8F9A63DC-E018-1B3A-534B-6835BCB78C0C}" dt="2018-12-04T03:04:09.077" v="1631"/>
          <ac:picMkLst>
            <pc:docMk/>
            <pc:sldMk cId="384143277" sldId="283"/>
            <ac:picMk id="9" creationId="{00000000-0000-0000-0000-000000000000}"/>
          </ac:picMkLst>
        </pc:picChg>
      </pc:sldChg>
      <pc:sldChg chg="addSp modSp ord">
        <pc:chgData name="Ashley Charlton" userId="S::aec338@nau.edu::0b5c5d0f-3e85-41ed-bd9a-fc056af9a264" providerId="AD" clId="Web-{8F9A63DC-E018-1B3A-534B-6835BCB78C0C}" dt="2018-12-04T03:08:34.735" v="1682" actId="1076"/>
        <pc:sldMkLst>
          <pc:docMk/>
          <pc:sldMk cId="2319980906" sldId="284"/>
        </pc:sldMkLst>
        <pc:spChg chg="mod">
          <ac:chgData name="Ashley Charlton" userId="S::aec338@nau.edu::0b5c5d0f-3e85-41ed-bd9a-fc056af9a264" providerId="AD" clId="Web-{8F9A63DC-E018-1B3A-534B-6835BCB78C0C}" dt="2018-12-04T02:08:00.938" v="788" actId="1076"/>
          <ac:spMkLst>
            <pc:docMk/>
            <pc:sldMk cId="2319980906" sldId="284"/>
            <ac:spMk id="2" creationId="{43CCDB01-1931-5E4F-A03D-86AB4AC298B9}"/>
          </ac:spMkLst>
        </pc:spChg>
        <pc:spChg chg="mod">
          <ac:chgData name="Ashley Charlton" userId="S::aec338@nau.edu::0b5c5d0f-3e85-41ed-bd9a-fc056af9a264" providerId="AD" clId="Web-{8F9A63DC-E018-1B3A-534B-6835BCB78C0C}" dt="2018-12-04T02:08:21.204" v="791" actId="1076"/>
          <ac:spMkLst>
            <pc:docMk/>
            <pc:sldMk cId="2319980906" sldId="284"/>
            <ac:spMk id="203" creationId="{48F4E5A3-7AC2-2448-A7C0-1E14A5478766}"/>
          </ac:spMkLst>
        </pc:spChg>
        <pc:spChg chg="mod">
          <ac:chgData name="Ashley Charlton" userId="S::aec338@nau.edu::0b5c5d0f-3e85-41ed-bd9a-fc056af9a264" providerId="AD" clId="Web-{8F9A63DC-E018-1B3A-534B-6835BCB78C0C}" dt="2018-12-04T02:08:26.064" v="792" actId="1076"/>
          <ac:spMkLst>
            <pc:docMk/>
            <pc:sldMk cId="2319980906" sldId="284"/>
            <ac:spMk id="204" creationId="{90A5F84B-630C-4243-893E-2604ED45F039}"/>
          </ac:spMkLst>
        </pc:spChg>
        <pc:spChg chg="mod">
          <ac:chgData name="Ashley Charlton" userId="S::aec338@nau.edu::0b5c5d0f-3e85-41ed-bd9a-fc056af9a264" providerId="AD" clId="Web-{8F9A63DC-E018-1B3A-534B-6835BCB78C0C}" dt="2018-12-04T02:08:31.079" v="793" actId="1076"/>
          <ac:spMkLst>
            <pc:docMk/>
            <pc:sldMk cId="2319980906" sldId="284"/>
            <ac:spMk id="205" creationId="{EE125C13-07D9-4A45-8EF2-52DAF3BF7504}"/>
          </ac:spMkLst>
        </pc:spChg>
        <pc:grpChg chg="mod">
          <ac:chgData name="Ashley Charlton" userId="S::aec338@nau.edu::0b5c5d0f-3e85-41ed-bd9a-fc056af9a264" providerId="AD" clId="Web-{8F9A63DC-E018-1B3A-534B-6835BCB78C0C}" dt="2018-12-04T02:08:37.111" v="794" actId="14100"/>
          <ac:grpSpMkLst>
            <pc:docMk/>
            <pc:sldMk cId="2319980906" sldId="284"/>
            <ac:grpSpMk id="101" creationId="{6095A71D-7347-364D-8EE8-2A7887C47010}"/>
          </ac:grpSpMkLst>
        </pc:grpChg>
        <pc:grpChg chg="mod">
          <ac:chgData name="Ashley Charlton" userId="S::aec338@nau.edu::0b5c5d0f-3e85-41ed-bd9a-fc056af9a264" providerId="AD" clId="Web-{8F9A63DC-E018-1B3A-534B-6835BCB78C0C}" dt="2018-12-04T02:08:44.064" v="795" actId="1076"/>
          <ac:grpSpMkLst>
            <pc:docMk/>
            <pc:sldMk cId="2319980906" sldId="284"/>
            <ac:grpSpMk id="152" creationId="{7C6A5E82-969F-2449-BD71-FEA6B0A6EC99}"/>
          </ac:grpSpMkLst>
        </pc:grpChg>
        <pc:grpChg chg="mod">
          <ac:chgData name="Ashley Charlton" userId="S::aec338@nau.edu::0b5c5d0f-3e85-41ed-bd9a-fc056af9a264" providerId="AD" clId="Web-{8F9A63DC-E018-1B3A-534B-6835BCB78C0C}" dt="2018-12-04T02:08:08.970" v="789" actId="1076"/>
          <ac:grpSpMkLst>
            <pc:docMk/>
            <pc:sldMk cId="2319980906" sldId="284"/>
            <ac:grpSpMk id="155" creationId="{D4D92015-CB6D-0646-B1C2-C2C171C3D68A}"/>
          </ac:grpSpMkLst>
        </pc:grpChg>
        <pc:grpChg chg="mod">
          <ac:chgData name="Ashley Charlton" userId="S::aec338@nau.edu::0b5c5d0f-3e85-41ed-bd9a-fc056af9a264" providerId="AD" clId="Web-{8F9A63DC-E018-1B3A-534B-6835BCB78C0C}" dt="2018-12-04T02:08:15.923" v="790" actId="1076"/>
          <ac:grpSpMkLst>
            <pc:docMk/>
            <pc:sldMk cId="2319980906" sldId="284"/>
            <ac:grpSpMk id="202" creationId="{BF9A1085-468D-0D44-9036-56238A84DE43}"/>
          </ac:grpSpMkLst>
        </pc:grpChg>
        <pc:picChg chg="add mod">
          <ac:chgData name="Ashley Charlton" userId="S::aec338@nau.edu::0b5c5d0f-3e85-41ed-bd9a-fc056af9a264" providerId="AD" clId="Web-{8F9A63DC-E018-1B3A-534B-6835BCB78C0C}" dt="2018-12-04T03:08:24.407" v="1678" actId="1076"/>
          <ac:picMkLst>
            <pc:docMk/>
            <pc:sldMk cId="2319980906" sldId="284"/>
            <ac:picMk id="151" creationId="{12194E20-0EF9-45B6-8368-14F89EDBB903}"/>
          </ac:picMkLst>
        </pc:picChg>
        <pc:picChg chg="add mod">
          <ac:chgData name="Ashley Charlton" userId="S::aec338@nau.edu::0b5c5d0f-3e85-41ed-bd9a-fc056af9a264" providerId="AD" clId="Web-{8F9A63DC-E018-1B3A-534B-6835BCB78C0C}" dt="2018-12-04T03:08:29.782" v="1680" actId="1076"/>
          <ac:picMkLst>
            <pc:docMk/>
            <pc:sldMk cId="2319980906" sldId="284"/>
            <ac:picMk id="210" creationId="{FE232F9B-BE70-4ACE-8629-C1882AC89740}"/>
          </ac:picMkLst>
        </pc:picChg>
        <pc:picChg chg="add mod">
          <ac:chgData name="Ashley Charlton" userId="S::aec338@nau.edu::0b5c5d0f-3e85-41ed-bd9a-fc056af9a264" providerId="AD" clId="Web-{8F9A63DC-E018-1B3A-534B-6835BCB78C0C}" dt="2018-12-04T03:08:34.735" v="1682" actId="1076"/>
          <ac:picMkLst>
            <pc:docMk/>
            <pc:sldMk cId="2319980906" sldId="284"/>
            <ac:picMk id="212" creationId="{F56D53B2-10BE-437D-93CC-E0CA8B416249}"/>
          </ac:picMkLst>
        </pc:picChg>
      </pc:sldChg>
      <pc:sldChg chg="addSp delSp modSp">
        <pc:chgData name="Ashley Charlton" userId="S::aec338@nau.edu::0b5c5d0f-3e85-41ed-bd9a-fc056af9a264" providerId="AD" clId="Web-{8F9A63DC-E018-1B3A-534B-6835BCB78C0C}" dt="2018-12-04T03:03:42.061" v="1629" actId="1076"/>
        <pc:sldMkLst>
          <pc:docMk/>
          <pc:sldMk cId="2478255512" sldId="288"/>
        </pc:sldMkLst>
        <pc:spChg chg="mod">
          <ac:chgData name="Ashley Charlton" userId="S::aec338@nau.edu::0b5c5d0f-3e85-41ed-bd9a-fc056af9a264" providerId="AD" clId="Web-{8F9A63DC-E018-1B3A-534B-6835BCB78C0C}" dt="2018-12-04T03:03:42.061" v="1629" actId="1076"/>
          <ac:spMkLst>
            <pc:docMk/>
            <pc:sldMk cId="2478255512" sldId="288"/>
            <ac:spMk id="10" creationId="{00000000-0000-0000-0000-000000000000}"/>
          </ac:spMkLst>
        </pc:spChg>
        <pc:spChg chg="mod">
          <ac:chgData name="Ashley Charlton" userId="S::aec338@nau.edu::0b5c5d0f-3e85-41ed-bd9a-fc056af9a264" providerId="AD" clId="Web-{8F9A63DC-E018-1B3A-534B-6835BCB78C0C}" dt="2018-12-04T02:43:51.458" v="1054" actId="20577"/>
          <ac:spMkLst>
            <pc:docMk/>
            <pc:sldMk cId="2478255512" sldId="288"/>
            <ac:spMk id="11" creationId="{F882E9DE-4CAD-AB43-9934-E5CFB6EC74A1}"/>
          </ac:spMkLst>
        </pc:spChg>
        <pc:spChg chg="del">
          <ac:chgData name="Ashley Charlton" userId="S::aec338@nau.edu::0b5c5d0f-3e85-41ed-bd9a-fc056af9a264" providerId="AD" clId="Web-{8F9A63DC-E018-1B3A-534B-6835BCB78C0C}" dt="2018-12-04T03:02:58.451" v="1622"/>
          <ac:spMkLst>
            <pc:docMk/>
            <pc:sldMk cId="2478255512" sldId="288"/>
            <ac:spMk id="12" creationId="{00000000-0000-0000-0000-000000000000}"/>
          </ac:spMkLst>
        </pc:spChg>
        <pc:graphicFrameChg chg="add mod modGraphic">
          <ac:chgData name="Ashley Charlton" userId="S::aec338@nau.edu::0b5c5d0f-3e85-41ed-bd9a-fc056af9a264" providerId="AD" clId="Web-{8F9A63DC-E018-1B3A-534B-6835BCB78C0C}" dt="2018-12-04T03:03:15.498" v="1624" actId="1076"/>
          <ac:graphicFrameMkLst>
            <pc:docMk/>
            <pc:sldMk cId="2478255512" sldId="288"/>
            <ac:graphicFrameMk id="5" creationId="{B9514E55-7417-427A-9F19-6BECF585BB51}"/>
          </ac:graphicFrameMkLst>
        </pc:graphicFrameChg>
        <pc:graphicFrameChg chg="add">
          <ac:chgData name="Ashley Charlton" userId="S::aec338@nau.edu::0b5c5d0f-3e85-41ed-bd9a-fc056af9a264" providerId="AD" clId="Web-{8F9A63DC-E018-1B3A-534B-6835BCB78C0C}" dt="2018-12-04T03:03:26.874" v="1625"/>
          <ac:graphicFrameMkLst>
            <pc:docMk/>
            <pc:sldMk cId="2478255512" sldId="288"/>
            <ac:graphicFrameMk id="6" creationId="{95E8D2A5-145E-453D-8A3B-8F62711CEEC3}"/>
          </ac:graphicFrameMkLst>
        </pc:graphicFrameChg>
        <pc:picChg chg="del">
          <ac:chgData name="Ashley Charlton" userId="S::aec338@nau.edu::0b5c5d0f-3e85-41ed-bd9a-fc056af9a264" providerId="AD" clId="Web-{8F9A63DC-E018-1B3A-534B-6835BCB78C0C}" dt="2018-12-04T03:03:00.795" v="1623"/>
          <ac:picMkLst>
            <pc:docMk/>
            <pc:sldMk cId="2478255512" sldId="288"/>
            <ac:picMk id="8" creationId="{00000000-0000-0000-0000-000000000000}"/>
          </ac:picMkLst>
        </pc:picChg>
        <pc:picChg chg="del">
          <ac:chgData name="Ashley Charlton" userId="S::aec338@nau.edu::0b5c5d0f-3e85-41ed-bd9a-fc056af9a264" providerId="AD" clId="Web-{8F9A63DC-E018-1B3A-534B-6835BCB78C0C}" dt="2018-12-04T03:02:14.623" v="1616"/>
          <ac:picMkLst>
            <pc:docMk/>
            <pc:sldMk cId="2478255512" sldId="288"/>
            <ac:picMk id="9" creationId="{00000000-0000-0000-0000-000000000000}"/>
          </ac:picMkLst>
        </pc:picChg>
      </pc:sldChg>
      <pc:sldChg chg="delSp modSp">
        <pc:chgData name="Ashley Charlton" userId="S::aec338@nau.edu::0b5c5d0f-3e85-41ed-bd9a-fc056af9a264" providerId="AD" clId="Web-{8F9A63DC-E018-1B3A-534B-6835BCB78C0C}" dt="2018-12-04T02:45:34.865" v="1082" actId="20577"/>
        <pc:sldMkLst>
          <pc:docMk/>
          <pc:sldMk cId="3178683992" sldId="289"/>
        </pc:sldMkLst>
        <pc:spChg chg="mod">
          <ac:chgData name="Ashley Charlton" userId="S::aec338@nau.edu::0b5c5d0f-3e85-41ed-bd9a-fc056af9a264" providerId="AD" clId="Web-{8F9A63DC-E018-1B3A-534B-6835BCB78C0C}" dt="2018-12-04T02:45:34.865" v="1082" actId="20577"/>
          <ac:spMkLst>
            <pc:docMk/>
            <pc:sldMk cId="3178683992" sldId="289"/>
            <ac:spMk id="2" creationId="{43CCDB01-1931-5E4F-A03D-86AB4AC298B9}"/>
          </ac:spMkLst>
        </pc:spChg>
        <pc:spChg chg="del">
          <ac:chgData name="Ashley Charlton" userId="S::aec338@nau.edu::0b5c5d0f-3e85-41ed-bd9a-fc056af9a264" providerId="AD" clId="Web-{8F9A63DC-E018-1B3A-534B-6835BCB78C0C}" dt="2018-12-04T02:45:27.302" v="1079"/>
          <ac:spMkLst>
            <pc:docMk/>
            <pc:sldMk cId="3178683992" sldId="289"/>
            <ac:spMk id="5" creationId="{00000000-0000-0000-0000-000000000000}"/>
          </ac:spMkLst>
        </pc:spChg>
      </pc:sldChg>
      <pc:sldChg chg="delSp modSp">
        <pc:chgData name="Ashley Charlton" userId="S::aec338@nau.edu::0b5c5d0f-3e85-41ed-bd9a-fc056af9a264" providerId="AD" clId="Web-{8F9A63DC-E018-1B3A-534B-6835BCB78C0C}" dt="2018-12-04T02:43:30.052" v="1053" actId="20577"/>
        <pc:sldMkLst>
          <pc:docMk/>
          <pc:sldMk cId="548477007" sldId="290"/>
        </pc:sldMkLst>
        <pc:spChg chg="mod">
          <ac:chgData name="Ashley Charlton" userId="S::aec338@nau.edu::0b5c5d0f-3e85-41ed-bd9a-fc056af9a264" providerId="AD" clId="Web-{8F9A63DC-E018-1B3A-534B-6835BCB78C0C}" dt="2018-12-04T02:43:30.052" v="1053" actId="20577"/>
          <ac:spMkLst>
            <pc:docMk/>
            <pc:sldMk cId="548477007" sldId="290"/>
            <ac:spMk id="2" creationId="{43CCDB01-1931-5E4F-A03D-86AB4AC298B9}"/>
          </ac:spMkLst>
        </pc:spChg>
        <pc:spChg chg="del">
          <ac:chgData name="Ashley Charlton" userId="S::aec338@nau.edu::0b5c5d0f-3e85-41ed-bd9a-fc056af9a264" providerId="AD" clId="Web-{8F9A63DC-E018-1B3A-534B-6835BCB78C0C}" dt="2018-12-04T02:43:20.598" v="1051"/>
          <ac:spMkLst>
            <pc:docMk/>
            <pc:sldMk cId="548477007" sldId="290"/>
            <ac:spMk id="5" creationId="{00000000-0000-0000-0000-000000000000}"/>
          </ac:spMkLst>
        </pc:spChg>
      </pc:sldChg>
      <pc:sldChg chg="delSp modSp">
        <pc:chgData name="Ashley Charlton" userId="S::aec338@nau.edu::0b5c5d0f-3e85-41ed-bd9a-fc056af9a264" providerId="AD" clId="Web-{8F9A63DC-E018-1B3A-534B-6835BCB78C0C}" dt="2018-12-04T02:44:32.943" v="1069" actId="14100"/>
        <pc:sldMkLst>
          <pc:docMk/>
          <pc:sldMk cId="3096808001" sldId="291"/>
        </pc:sldMkLst>
        <pc:spChg chg="mod">
          <ac:chgData name="Ashley Charlton" userId="S::aec338@nau.edu::0b5c5d0f-3e85-41ed-bd9a-fc056af9a264" providerId="AD" clId="Web-{8F9A63DC-E018-1B3A-534B-6835BCB78C0C}" dt="2018-12-04T02:44:32.943" v="1069" actId="14100"/>
          <ac:spMkLst>
            <pc:docMk/>
            <pc:sldMk cId="3096808001" sldId="291"/>
            <ac:spMk id="2" creationId="{43CCDB01-1931-5E4F-A03D-86AB4AC298B9}"/>
          </ac:spMkLst>
        </pc:spChg>
        <pc:spChg chg="del">
          <ac:chgData name="Ashley Charlton" userId="S::aec338@nau.edu::0b5c5d0f-3e85-41ed-bd9a-fc056af9a264" providerId="AD" clId="Web-{8F9A63DC-E018-1B3A-534B-6835BCB78C0C}" dt="2018-12-04T02:44:17.427" v="1066"/>
          <ac:spMkLst>
            <pc:docMk/>
            <pc:sldMk cId="3096808001" sldId="291"/>
            <ac:spMk id="5" creationId="{00000000-0000-0000-0000-000000000000}"/>
          </ac:spMkLst>
        </pc:spChg>
      </pc:sldChg>
      <pc:sldChg chg="addSp delSp modSp ord modNotes">
        <pc:chgData name="Ashley Charlton" userId="S::aec338@nau.edu::0b5c5d0f-3e85-41ed-bd9a-fc056af9a264" providerId="AD" clId="Web-{8F9A63DC-E018-1B3A-534B-6835BCB78C0C}" dt="2018-12-04T03:08:05.157" v="1675" actId="20577"/>
        <pc:sldMkLst>
          <pc:docMk/>
          <pc:sldMk cId="2639177203" sldId="295"/>
        </pc:sldMkLst>
        <pc:spChg chg="del mod">
          <ac:chgData name="Ashley Charlton" userId="S::aec338@nau.edu::0b5c5d0f-3e85-41ed-bd9a-fc056af9a264" providerId="AD" clId="Web-{8F9A63DC-E018-1B3A-534B-6835BCB78C0C}" dt="2018-12-04T02:16:36.318" v="840"/>
          <ac:spMkLst>
            <pc:docMk/>
            <pc:sldMk cId="2639177203" sldId="295"/>
            <ac:spMk id="2" creationId="{C0ED0A99-EA01-234D-9E1B-A5AF11FEF49D}"/>
          </ac:spMkLst>
        </pc:spChg>
        <pc:spChg chg="add del mod">
          <ac:chgData name="Ashley Charlton" userId="S::aec338@nau.edu::0b5c5d0f-3e85-41ed-bd9a-fc056af9a264" providerId="AD" clId="Web-{8F9A63DC-E018-1B3A-534B-6835BCB78C0C}" dt="2018-12-04T02:16:39.927" v="841"/>
          <ac:spMkLst>
            <pc:docMk/>
            <pc:sldMk cId="2639177203" sldId="295"/>
            <ac:spMk id="7" creationId="{A8AD0946-2EE9-44AE-B6A1-CD844B3BB9B5}"/>
          </ac:spMkLst>
        </pc:spChg>
        <pc:spChg chg="del mod">
          <ac:chgData name="Ashley Charlton" userId="S::aec338@nau.edu::0b5c5d0f-3e85-41ed-bd9a-fc056af9a264" providerId="AD" clId="Web-{8F9A63DC-E018-1B3A-534B-6835BCB78C0C}" dt="2018-12-04T02:16:00.505" v="828"/>
          <ac:spMkLst>
            <pc:docMk/>
            <pc:sldMk cId="2639177203" sldId="295"/>
            <ac:spMk id="21" creationId="{9559884A-7DE6-2145-BF3F-FAC2C9EA20F1}"/>
          </ac:spMkLst>
        </pc:spChg>
        <pc:spChg chg="mod">
          <ac:chgData name="Ashley Charlton" userId="S::aec338@nau.edu::0b5c5d0f-3e85-41ed-bd9a-fc056af9a264" providerId="AD" clId="Web-{8F9A63DC-E018-1B3A-534B-6835BCB78C0C}" dt="2018-12-04T03:08:05.157" v="1675" actId="20577"/>
          <ac:spMkLst>
            <pc:docMk/>
            <pc:sldMk cId="2639177203" sldId="295"/>
            <ac:spMk id="22" creationId="{C02B54BE-A225-0641-8A19-E6CB62A4DC30}"/>
          </ac:spMkLst>
        </pc:spChg>
        <pc:grpChg chg="del">
          <ac:chgData name="Ashley Charlton" userId="S::aec338@nau.edu::0b5c5d0f-3e85-41ed-bd9a-fc056af9a264" providerId="AD" clId="Web-{8F9A63DC-E018-1B3A-534B-6835BCB78C0C}" dt="2018-12-04T02:15:56.177" v="824"/>
          <ac:grpSpMkLst>
            <pc:docMk/>
            <pc:sldMk cId="2639177203" sldId="295"/>
            <ac:grpSpMk id="15" creationId="{D4086474-F0D5-5F4C-AC75-B8F181D04404}"/>
          </ac:grpSpMkLst>
        </pc:grpChg>
        <pc:picChg chg="add del mod">
          <ac:chgData name="Ashley Charlton" userId="S::aec338@nau.edu::0b5c5d0f-3e85-41ed-bd9a-fc056af9a264" providerId="AD" clId="Web-{8F9A63DC-E018-1B3A-534B-6835BCB78C0C}" dt="2018-12-04T02:16:51.161" v="844" actId="14100"/>
          <ac:picMkLst>
            <pc:docMk/>
            <pc:sldMk cId="2639177203" sldId="295"/>
            <ac:picMk id="3" creationId="{51C09BC3-9FE2-4F0B-8993-05027E1D6E1E}"/>
          </ac:picMkLst>
        </pc:picChg>
      </pc:sldChg>
      <pc:sldChg chg="addSp delSp modSp">
        <pc:chgData name="Ashley Charlton" userId="S::aec338@nau.edu::0b5c5d0f-3e85-41ed-bd9a-fc056af9a264" providerId="AD" clId="Web-{8F9A63DC-E018-1B3A-534B-6835BCB78C0C}" dt="2018-12-04T02:12:08.409" v="816" actId="14100"/>
        <pc:sldMkLst>
          <pc:docMk/>
          <pc:sldMk cId="978593806" sldId="297"/>
        </pc:sldMkLst>
        <pc:spChg chg="add mod">
          <ac:chgData name="Ashley Charlton" userId="S::aec338@nau.edu::0b5c5d0f-3e85-41ed-bd9a-fc056af9a264" providerId="AD" clId="Web-{8F9A63DC-E018-1B3A-534B-6835BCB78C0C}" dt="2018-12-04T02:10:59.643" v="805" actId="1076"/>
          <ac:spMkLst>
            <pc:docMk/>
            <pc:sldMk cId="978593806" sldId="297"/>
            <ac:spMk id="6" creationId="{048763D4-A5C1-4583-A145-EE8851CC60E4}"/>
          </ac:spMkLst>
        </pc:spChg>
        <pc:spChg chg="mod">
          <ac:chgData name="Ashley Charlton" userId="S::aec338@nau.edu::0b5c5d0f-3e85-41ed-bd9a-fc056af9a264" providerId="AD" clId="Web-{8F9A63DC-E018-1B3A-534B-6835BCB78C0C}" dt="2018-12-04T02:10:51.174" v="804" actId="1076"/>
          <ac:spMkLst>
            <pc:docMk/>
            <pc:sldMk cId="978593806" sldId="297"/>
            <ac:spMk id="7" creationId="{3931E16C-4AFC-DE4C-ABA1-ABB4DCC2F6CF}"/>
          </ac:spMkLst>
        </pc:spChg>
        <pc:spChg chg="del">
          <ac:chgData name="Ashley Charlton" userId="S::aec338@nau.edu::0b5c5d0f-3e85-41ed-bd9a-fc056af9a264" providerId="AD" clId="Web-{8F9A63DC-E018-1B3A-534B-6835BCB78C0C}" dt="2018-12-04T02:11:12.221" v="808"/>
          <ac:spMkLst>
            <pc:docMk/>
            <pc:sldMk cId="978593806" sldId="297"/>
            <ac:spMk id="9" creationId="{B8073480-BED3-5A42-BC3A-76DDB08ED4D5}"/>
          </ac:spMkLst>
        </pc:spChg>
        <pc:picChg chg="add del mod">
          <ac:chgData name="Ashley Charlton" userId="S::aec338@nau.edu::0b5c5d0f-3e85-41ed-bd9a-fc056af9a264" providerId="AD" clId="Web-{8F9A63DC-E018-1B3A-534B-6835BCB78C0C}" dt="2018-12-04T02:11:23.596" v="812"/>
          <ac:picMkLst>
            <pc:docMk/>
            <pc:sldMk cId="978593806" sldId="297"/>
            <ac:picMk id="2" creationId="{03EBDAB0-E513-4090-A4B9-33E090EE317F}"/>
          </ac:picMkLst>
        </pc:picChg>
        <pc:picChg chg="add mod">
          <ac:chgData name="Ashley Charlton" userId="S::aec338@nau.edu::0b5c5d0f-3e85-41ed-bd9a-fc056af9a264" providerId="AD" clId="Web-{8F9A63DC-E018-1B3A-534B-6835BCB78C0C}" dt="2018-12-04T02:12:08.409" v="816" actId="14100"/>
          <ac:picMkLst>
            <pc:docMk/>
            <pc:sldMk cId="978593806" sldId="297"/>
            <ac:picMk id="5" creationId="{4ACF1BE2-F79C-4D47-A0C5-317996522D50}"/>
          </ac:picMkLst>
        </pc:picChg>
      </pc:sldChg>
      <pc:sldChg chg="modSp ord modNotes">
        <pc:chgData name="Ashley Charlton" userId="S::aec338@nau.edu::0b5c5d0f-3e85-41ed-bd9a-fc056af9a264" providerId="AD" clId="Web-{8F9A63DC-E018-1B3A-534B-6835BCB78C0C}" dt="2018-12-04T02:48:33.226" v="1203"/>
        <pc:sldMkLst>
          <pc:docMk/>
          <pc:sldMk cId="2687335231" sldId="298"/>
        </pc:sldMkLst>
        <pc:spChg chg="mod">
          <ac:chgData name="Ashley Charlton" userId="S::aec338@nau.edu::0b5c5d0f-3e85-41ed-bd9a-fc056af9a264" providerId="AD" clId="Web-{8F9A63DC-E018-1B3A-534B-6835BCB78C0C}" dt="2018-12-04T01:54:58.057" v="571" actId="1076"/>
          <ac:spMkLst>
            <pc:docMk/>
            <pc:sldMk cId="2687335231" sldId="298"/>
            <ac:spMk id="8" creationId="{355B0B49-DA66-4068-A9C8-DF3CE8C0288E}"/>
          </ac:spMkLst>
        </pc:spChg>
        <pc:graphicFrameChg chg="mod">
          <ac:chgData name="Ashley Charlton" userId="S::aec338@nau.edu::0b5c5d0f-3e85-41ed-bd9a-fc056af9a264" providerId="AD" clId="Web-{8F9A63DC-E018-1B3A-534B-6835BCB78C0C}" dt="2018-12-04T01:54:54.713" v="570" actId="1076"/>
          <ac:graphicFrameMkLst>
            <pc:docMk/>
            <pc:sldMk cId="2687335231" sldId="298"/>
            <ac:graphicFrameMk id="7" creationId="{00000000-0000-0000-0000-000000000000}"/>
          </ac:graphicFrameMkLst>
        </pc:graphicFrameChg>
      </pc:sldChg>
      <pc:sldChg chg="addSp delSp modSp">
        <pc:chgData name="Ashley Charlton" userId="S::aec338@nau.edu::0b5c5d0f-3e85-41ed-bd9a-fc056af9a264" providerId="AD" clId="Web-{8F9A63DC-E018-1B3A-534B-6835BCB78C0C}" dt="2018-12-04T02:45:49.412" v="1085" actId="20577"/>
        <pc:sldMkLst>
          <pc:docMk/>
          <pc:sldMk cId="1732285794" sldId="300"/>
        </pc:sldMkLst>
        <pc:spChg chg="mod">
          <ac:chgData name="Ashley Charlton" userId="S::aec338@nau.edu::0b5c5d0f-3e85-41ed-bd9a-fc056af9a264" providerId="AD" clId="Web-{8F9A63DC-E018-1B3A-534B-6835BCB78C0C}" dt="2018-12-04T02:45:49.412" v="1085" actId="20577"/>
          <ac:spMkLst>
            <pc:docMk/>
            <pc:sldMk cId="1732285794" sldId="300"/>
            <ac:spMk id="2" creationId="{F9D31C0D-67A3-9744-9D1C-67956424112C}"/>
          </ac:spMkLst>
        </pc:spChg>
        <pc:picChg chg="del">
          <ac:chgData name="Ashley Charlton" userId="S::aec338@nau.edu::0b5c5d0f-3e85-41ed-bd9a-fc056af9a264" providerId="AD" clId="Web-{8F9A63DC-E018-1B3A-534B-6835BCB78C0C}" dt="2018-12-04T02:30:25.858" v="1008"/>
          <ac:picMkLst>
            <pc:docMk/>
            <pc:sldMk cId="1732285794" sldId="300"/>
            <ac:picMk id="3" creationId="{F2F1EB86-560A-4CDF-BF78-EE7AC234A326}"/>
          </ac:picMkLst>
        </pc:picChg>
        <pc:picChg chg="add mod">
          <ac:chgData name="Ashley Charlton" userId="S::aec338@nau.edu::0b5c5d0f-3e85-41ed-bd9a-fc056af9a264" providerId="AD" clId="Web-{8F9A63DC-E018-1B3A-534B-6835BCB78C0C}" dt="2018-12-04T02:30:40.639" v="1014" actId="1076"/>
          <ac:picMkLst>
            <pc:docMk/>
            <pc:sldMk cId="1732285794" sldId="300"/>
            <ac:picMk id="5" creationId="{A82AADB6-82E6-4A53-A32D-597C63DE3B3A}"/>
          </ac:picMkLst>
        </pc:picChg>
      </pc:sldChg>
      <pc:sldChg chg="addSp delSp modSp">
        <pc:chgData name="Ashley Charlton" userId="S::aec338@nau.edu::0b5c5d0f-3e85-41ed-bd9a-fc056af9a264" providerId="AD" clId="Web-{8F9A63DC-E018-1B3A-534B-6835BCB78C0C}" dt="2018-12-04T02:46:30.522" v="1099" actId="20577"/>
        <pc:sldMkLst>
          <pc:docMk/>
          <pc:sldMk cId="3265865324" sldId="301"/>
        </pc:sldMkLst>
        <pc:spChg chg="mod">
          <ac:chgData name="Ashley Charlton" userId="S::aec338@nau.edu::0b5c5d0f-3e85-41ed-bd9a-fc056af9a264" providerId="AD" clId="Web-{8F9A63DC-E018-1B3A-534B-6835BCB78C0C}" dt="2018-12-04T02:46:30.522" v="1099" actId="20577"/>
          <ac:spMkLst>
            <pc:docMk/>
            <pc:sldMk cId="3265865324" sldId="301"/>
            <ac:spMk id="2" creationId="{0225B5AF-D27F-B147-B5BB-D5F316879067}"/>
          </ac:spMkLst>
        </pc:spChg>
        <pc:picChg chg="del">
          <ac:chgData name="Ashley Charlton" userId="S::aec338@nau.edu::0b5c5d0f-3e85-41ed-bd9a-fc056af9a264" providerId="AD" clId="Web-{8F9A63DC-E018-1B3A-534B-6835BCB78C0C}" dt="2018-12-04T02:34:27.828" v="1019"/>
          <ac:picMkLst>
            <pc:docMk/>
            <pc:sldMk cId="3265865324" sldId="301"/>
            <ac:picMk id="3" creationId="{D57E2F07-BF5E-41CF-A98A-166CEA991342}"/>
          </ac:picMkLst>
        </pc:picChg>
        <pc:picChg chg="add mod">
          <ac:chgData name="Ashley Charlton" userId="S::aec338@nau.edu::0b5c5d0f-3e85-41ed-bd9a-fc056af9a264" providerId="AD" clId="Web-{8F9A63DC-E018-1B3A-534B-6835BCB78C0C}" dt="2018-12-04T02:34:40.454" v="1024" actId="14100"/>
          <ac:picMkLst>
            <pc:docMk/>
            <pc:sldMk cId="3265865324" sldId="301"/>
            <ac:picMk id="6" creationId="{93E6F4D0-AA67-48BB-9148-33501EF3A72F}"/>
          </ac:picMkLst>
        </pc:picChg>
      </pc:sldChg>
      <pc:sldChg chg="addSp delSp modSp">
        <pc:chgData name="Ashley Charlton" userId="S::aec338@nau.edu::0b5c5d0f-3e85-41ed-bd9a-fc056af9a264" providerId="AD" clId="Web-{8F9A63DC-E018-1B3A-534B-6835BCB78C0C}" dt="2018-12-04T02:46:06.225" v="1091" actId="20577"/>
        <pc:sldMkLst>
          <pc:docMk/>
          <pc:sldMk cId="407963711" sldId="302"/>
        </pc:sldMkLst>
        <pc:spChg chg="mod">
          <ac:chgData name="Ashley Charlton" userId="S::aec338@nau.edu::0b5c5d0f-3e85-41ed-bd9a-fc056af9a264" providerId="AD" clId="Web-{8F9A63DC-E018-1B3A-534B-6835BCB78C0C}" dt="2018-12-04T02:46:06.225" v="1091" actId="20577"/>
          <ac:spMkLst>
            <pc:docMk/>
            <pc:sldMk cId="407963711" sldId="302"/>
            <ac:spMk id="2" creationId="{F7CADA48-3DE0-BF46-ACD8-532D6EEF0090}"/>
          </ac:spMkLst>
        </pc:spChg>
        <pc:picChg chg="del">
          <ac:chgData name="Ashley Charlton" userId="S::aec338@nau.edu::0b5c5d0f-3e85-41ed-bd9a-fc056af9a264" providerId="AD" clId="Web-{8F9A63DC-E018-1B3A-534B-6835BCB78C0C}" dt="2018-12-04T02:32:49.312" v="1015"/>
          <ac:picMkLst>
            <pc:docMk/>
            <pc:sldMk cId="407963711" sldId="302"/>
            <ac:picMk id="6" creationId="{293F6A51-92EF-4806-97CC-DE945C78C718}"/>
          </ac:picMkLst>
        </pc:picChg>
        <pc:picChg chg="add mod">
          <ac:chgData name="Ashley Charlton" userId="S::aec338@nau.edu::0b5c5d0f-3e85-41ed-bd9a-fc056af9a264" providerId="AD" clId="Web-{8F9A63DC-E018-1B3A-534B-6835BCB78C0C}" dt="2018-12-04T02:32:59.937" v="1018" actId="14100"/>
          <ac:picMkLst>
            <pc:docMk/>
            <pc:sldMk cId="407963711" sldId="302"/>
            <ac:picMk id="7" creationId="{FBFF4166-F28A-432F-9E94-6A8A7742CB83}"/>
          </ac:picMkLst>
        </pc:picChg>
      </pc:sldChg>
      <pc:sldChg chg="addSp delSp modSp">
        <pc:chgData name="Ashley Charlton" userId="S::aec338@nau.edu::0b5c5d0f-3e85-41ed-bd9a-fc056af9a264" providerId="AD" clId="Web-{8F9A63DC-E018-1B3A-534B-6835BCB78C0C}" dt="2018-12-04T02:45:57.381" v="1089" actId="20577"/>
        <pc:sldMkLst>
          <pc:docMk/>
          <pc:sldMk cId="3947539041" sldId="304"/>
        </pc:sldMkLst>
        <pc:spChg chg="mod">
          <ac:chgData name="Ashley Charlton" userId="S::aec338@nau.edu::0b5c5d0f-3e85-41ed-bd9a-fc056af9a264" providerId="AD" clId="Web-{8F9A63DC-E018-1B3A-534B-6835BCB78C0C}" dt="2018-12-04T02:45:57.381" v="1089" actId="20577"/>
          <ac:spMkLst>
            <pc:docMk/>
            <pc:sldMk cId="3947539041" sldId="304"/>
            <ac:spMk id="2" creationId="{F9D31C0D-67A3-9744-9D1C-67956424112C}"/>
          </ac:spMkLst>
        </pc:spChg>
        <pc:picChg chg="del">
          <ac:chgData name="Ashley Charlton" userId="S::aec338@nau.edu::0b5c5d0f-3e85-41ed-bd9a-fc056af9a264" providerId="AD" clId="Web-{8F9A63DC-E018-1B3A-534B-6835BCB78C0C}" dt="2018-12-04T02:22:42.758" v="990"/>
          <ac:picMkLst>
            <pc:docMk/>
            <pc:sldMk cId="3947539041" sldId="304"/>
            <ac:picMk id="5" creationId="{C93F607F-324D-4DC2-B354-DB877BEEF539}"/>
          </ac:picMkLst>
        </pc:picChg>
        <pc:picChg chg="add del mod">
          <ac:chgData name="Ashley Charlton" userId="S::aec338@nau.edu::0b5c5d0f-3e85-41ed-bd9a-fc056af9a264" providerId="AD" clId="Web-{8F9A63DC-E018-1B3A-534B-6835BCB78C0C}" dt="2018-12-04T02:38:24.065" v="1025"/>
          <ac:picMkLst>
            <pc:docMk/>
            <pc:sldMk cId="3947539041" sldId="304"/>
            <ac:picMk id="7" creationId="{BB164137-7A80-4156-BB56-79F4C1085403}"/>
          </ac:picMkLst>
        </pc:picChg>
        <pc:picChg chg="add mod">
          <ac:chgData name="Ashley Charlton" userId="S::aec338@nau.edu::0b5c5d0f-3e85-41ed-bd9a-fc056af9a264" providerId="AD" clId="Web-{8F9A63DC-E018-1B3A-534B-6835BCB78C0C}" dt="2018-12-04T02:38:31.299" v="1028" actId="14100"/>
          <ac:picMkLst>
            <pc:docMk/>
            <pc:sldMk cId="3947539041" sldId="304"/>
            <ac:picMk id="9" creationId="{B1ED8607-07CA-4BF0-8892-DE705DA73386}"/>
          </ac:picMkLst>
        </pc:picChg>
      </pc:sldChg>
      <pc:sldChg chg="addSp delSp modSp">
        <pc:chgData name="Ashley Charlton" userId="S::aec338@nau.edu::0b5c5d0f-3e85-41ed-bd9a-fc056af9a264" providerId="AD" clId="Web-{8F9A63DC-E018-1B3A-534B-6835BCB78C0C}" dt="2018-12-04T02:46:35.084" v="1100" actId="20577"/>
        <pc:sldMkLst>
          <pc:docMk/>
          <pc:sldMk cId="2757978707" sldId="307"/>
        </pc:sldMkLst>
        <pc:spChg chg="mod">
          <ac:chgData name="Ashley Charlton" userId="S::aec338@nau.edu::0b5c5d0f-3e85-41ed-bd9a-fc056af9a264" providerId="AD" clId="Web-{8F9A63DC-E018-1B3A-534B-6835BCB78C0C}" dt="2018-12-04T02:46:35.084" v="1100" actId="20577"/>
          <ac:spMkLst>
            <pc:docMk/>
            <pc:sldMk cId="2757978707" sldId="307"/>
            <ac:spMk id="2" creationId="{0225B5AF-D27F-B147-B5BB-D5F316879067}"/>
          </ac:spMkLst>
        </pc:spChg>
        <pc:picChg chg="del">
          <ac:chgData name="Ashley Charlton" userId="S::aec338@nau.edu::0b5c5d0f-3e85-41ed-bd9a-fc056af9a264" providerId="AD" clId="Web-{8F9A63DC-E018-1B3A-534B-6835BCB78C0C}" dt="2018-12-04T02:25:46.431" v="999"/>
          <ac:picMkLst>
            <pc:docMk/>
            <pc:sldMk cId="2757978707" sldId="307"/>
            <ac:picMk id="3" creationId="{79841D41-CFB4-4C6F-991C-B2E9DF2A9E62}"/>
          </ac:picMkLst>
        </pc:picChg>
        <pc:picChg chg="add del mod">
          <ac:chgData name="Ashley Charlton" userId="S::aec338@nau.edu::0b5c5d0f-3e85-41ed-bd9a-fc056af9a264" providerId="AD" clId="Web-{8F9A63DC-E018-1B3A-534B-6835BCB78C0C}" dt="2018-12-04T02:39:35.362" v="1035"/>
          <ac:picMkLst>
            <pc:docMk/>
            <pc:sldMk cId="2757978707" sldId="307"/>
            <ac:picMk id="6" creationId="{1F4474B8-1E32-46F2-A9FA-2F99D50FE652}"/>
          </ac:picMkLst>
        </pc:picChg>
        <pc:picChg chg="add mod">
          <ac:chgData name="Ashley Charlton" userId="S::aec338@nau.edu::0b5c5d0f-3e85-41ed-bd9a-fc056af9a264" providerId="AD" clId="Web-{8F9A63DC-E018-1B3A-534B-6835BCB78C0C}" dt="2018-12-04T02:40:24.566" v="1039" actId="1076"/>
          <ac:picMkLst>
            <pc:docMk/>
            <pc:sldMk cId="2757978707" sldId="307"/>
            <ac:picMk id="9" creationId="{CCD741DF-4047-4784-A765-6005E098260E}"/>
          </ac:picMkLst>
        </pc:picChg>
      </pc:sldChg>
      <pc:sldChg chg="addSp delSp modSp">
        <pc:chgData name="Ashley Charlton" userId="S::aec338@nau.edu::0b5c5d0f-3e85-41ed-bd9a-fc056af9a264" providerId="AD" clId="Web-{8F9A63DC-E018-1B3A-534B-6835BCB78C0C}" dt="2018-12-04T02:46:21.897" v="1098" actId="1076"/>
        <pc:sldMkLst>
          <pc:docMk/>
          <pc:sldMk cId="2091693105" sldId="310"/>
        </pc:sldMkLst>
        <pc:spChg chg="mod">
          <ac:chgData name="Ashley Charlton" userId="S::aec338@nau.edu::0b5c5d0f-3e85-41ed-bd9a-fc056af9a264" providerId="AD" clId="Web-{8F9A63DC-E018-1B3A-534B-6835BCB78C0C}" dt="2018-12-04T02:46:21.897" v="1098" actId="1076"/>
          <ac:spMkLst>
            <pc:docMk/>
            <pc:sldMk cId="2091693105" sldId="310"/>
            <ac:spMk id="2" creationId="{F7CADA48-3DE0-BF46-ACD8-532D6EEF0090}"/>
          </ac:spMkLst>
        </pc:spChg>
        <pc:picChg chg="del">
          <ac:chgData name="Ashley Charlton" userId="S::aec338@nau.edu::0b5c5d0f-3e85-41ed-bd9a-fc056af9a264" providerId="AD" clId="Web-{8F9A63DC-E018-1B3A-534B-6835BCB78C0C}" dt="2018-12-04T02:24:37.603" v="995"/>
          <ac:picMkLst>
            <pc:docMk/>
            <pc:sldMk cId="2091693105" sldId="310"/>
            <ac:picMk id="3" creationId="{BBD7286B-66DA-4CAF-BC63-B173D3FC7AE3}"/>
          </ac:picMkLst>
        </pc:picChg>
        <pc:picChg chg="add del mod">
          <ac:chgData name="Ashley Charlton" userId="S::aec338@nau.edu::0b5c5d0f-3e85-41ed-bd9a-fc056af9a264" providerId="AD" clId="Web-{8F9A63DC-E018-1B3A-534B-6835BCB78C0C}" dt="2018-12-04T02:39:04.378" v="1029"/>
          <ac:picMkLst>
            <pc:docMk/>
            <pc:sldMk cId="2091693105" sldId="310"/>
            <ac:picMk id="6" creationId="{AA0FF49F-0EF6-44E2-8DFC-FE8794894C67}"/>
          </ac:picMkLst>
        </pc:picChg>
        <pc:picChg chg="add mod">
          <ac:chgData name="Ashley Charlton" userId="S::aec338@nau.edu::0b5c5d0f-3e85-41ed-bd9a-fc056af9a264" providerId="AD" clId="Web-{8F9A63DC-E018-1B3A-534B-6835BCB78C0C}" dt="2018-12-04T02:39:18.346" v="1034" actId="14100"/>
          <ac:picMkLst>
            <pc:docMk/>
            <pc:sldMk cId="2091693105" sldId="310"/>
            <ac:picMk id="9" creationId="{73B7F0D0-5E66-43C2-AFDC-AF65C61346F8}"/>
          </ac:picMkLst>
        </pc:picChg>
      </pc:sldChg>
      <pc:sldChg chg="modSp">
        <pc:chgData name="Ashley Charlton" userId="S::aec338@nau.edu::0b5c5d0f-3e85-41ed-bd9a-fc056af9a264" providerId="AD" clId="Web-{8F9A63DC-E018-1B3A-534B-6835BCB78C0C}" dt="2018-12-04T03:19:15.975" v="2142"/>
        <pc:sldMkLst>
          <pc:docMk/>
          <pc:sldMk cId="1908067188" sldId="313"/>
        </pc:sldMkLst>
        <pc:graphicFrameChg chg="mod modGraphic">
          <ac:chgData name="Ashley Charlton" userId="S::aec338@nau.edu::0b5c5d0f-3e85-41ed-bd9a-fc056af9a264" providerId="AD" clId="Web-{8F9A63DC-E018-1B3A-534B-6835BCB78C0C}" dt="2018-12-04T03:18:40.959" v="2133"/>
          <ac:graphicFrameMkLst>
            <pc:docMk/>
            <pc:sldMk cId="1908067188" sldId="313"/>
            <ac:graphicFrameMk id="3" creationId="{029738A9-FFE2-481C-BB89-5F9DA3334D70}"/>
          </ac:graphicFrameMkLst>
        </pc:graphicFrameChg>
        <pc:graphicFrameChg chg="mod modGraphic">
          <ac:chgData name="Ashley Charlton" userId="S::aec338@nau.edu::0b5c5d0f-3e85-41ed-bd9a-fc056af9a264" providerId="AD" clId="Web-{8F9A63DC-E018-1B3A-534B-6835BCB78C0C}" dt="2018-12-04T03:19:15.975" v="2142"/>
          <ac:graphicFrameMkLst>
            <pc:docMk/>
            <pc:sldMk cId="1908067188" sldId="313"/>
            <ac:graphicFrameMk id="6" creationId="{A2D0C6AF-38B7-4241-92CB-AABEA6858DBD}"/>
          </ac:graphicFrameMkLst>
        </pc:graphicFrameChg>
      </pc:sldChg>
      <pc:sldChg chg="modSp">
        <pc:chgData name="Ashley Charlton" userId="S::aec338@nau.edu::0b5c5d0f-3e85-41ed-bd9a-fc056af9a264" providerId="AD" clId="Web-{8F9A63DC-E018-1B3A-534B-6835BCB78C0C}" dt="2018-12-04T03:18:03.615" v="2115"/>
        <pc:sldMkLst>
          <pc:docMk/>
          <pc:sldMk cId="1127231081" sldId="314"/>
        </pc:sldMkLst>
        <pc:graphicFrameChg chg="modGraphic">
          <ac:chgData name="Ashley Charlton" userId="S::aec338@nau.edu::0b5c5d0f-3e85-41ed-bd9a-fc056af9a264" providerId="AD" clId="Web-{8F9A63DC-E018-1B3A-534B-6835BCB78C0C}" dt="2018-12-04T01:40:18.941" v="46"/>
          <ac:graphicFrameMkLst>
            <pc:docMk/>
            <pc:sldMk cId="1127231081" sldId="314"/>
            <ac:graphicFrameMk id="5" creationId="{0C817355-7B42-486D-B598-0C1B355D0C89}"/>
          </ac:graphicFrameMkLst>
        </pc:graphicFrameChg>
        <pc:graphicFrameChg chg="mod modGraphic">
          <ac:chgData name="Ashley Charlton" userId="S::aec338@nau.edu::0b5c5d0f-3e85-41ed-bd9a-fc056af9a264" providerId="AD" clId="Web-{8F9A63DC-E018-1B3A-534B-6835BCB78C0C}" dt="2018-12-04T03:18:03.615" v="2115"/>
          <ac:graphicFrameMkLst>
            <pc:docMk/>
            <pc:sldMk cId="1127231081" sldId="314"/>
            <ac:graphicFrameMk id="6" creationId="{E5E20C9F-474E-024B-8F10-0C8CB1F3DA3A}"/>
          </ac:graphicFrameMkLst>
        </pc:graphicFrameChg>
        <pc:graphicFrameChg chg="mod modGraphic">
          <ac:chgData name="Ashley Charlton" userId="S::aec338@nau.edu::0b5c5d0f-3e85-41ed-bd9a-fc056af9a264" providerId="AD" clId="Web-{8F9A63DC-E018-1B3A-534B-6835BCB78C0C}" dt="2018-12-04T03:17:34.880" v="2102"/>
          <ac:graphicFrameMkLst>
            <pc:docMk/>
            <pc:sldMk cId="1127231081" sldId="314"/>
            <ac:graphicFrameMk id="7" creationId="{F49EB6A1-F48B-BF43-B8B5-D0E45443AEB1}"/>
          </ac:graphicFrameMkLst>
        </pc:graphicFrameChg>
      </pc:sldChg>
      <pc:sldChg chg="addSp modSp">
        <pc:chgData name="Ashley Charlton" userId="S::aec338@nau.edu::0b5c5d0f-3e85-41ed-bd9a-fc056af9a264" providerId="AD" clId="Web-{8F9A63DC-E018-1B3A-534B-6835BCB78C0C}" dt="2018-12-04T03:22:09.960" v="2213"/>
        <pc:sldMkLst>
          <pc:docMk/>
          <pc:sldMk cId="21408266" sldId="315"/>
        </pc:sldMkLst>
        <pc:spChg chg="mod">
          <ac:chgData name="Ashley Charlton" userId="S::aec338@nau.edu::0b5c5d0f-3e85-41ed-bd9a-fc056af9a264" providerId="AD" clId="Web-{8F9A63DC-E018-1B3A-534B-6835BCB78C0C}" dt="2018-12-04T03:13:09.159" v="1989" actId="1076"/>
          <ac:spMkLst>
            <pc:docMk/>
            <pc:sldMk cId="21408266" sldId="315"/>
            <ac:spMk id="2" creationId="{F75DB0A8-CA43-E94D-AE70-37526DD05BA1}"/>
          </ac:spMkLst>
        </pc:spChg>
        <pc:graphicFrameChg chg="add mod modGraphic">
          <ac:chgData name="Ashley Charlton" userId="S::aec338@nau.edu::0b5c5d0f-3e85-41ed-bd9a-fc056af9a264" providerId="AD" clId="Web-{8F9A63DC-E018-1B3A-534B-6835BCB78C0C}" dt="2018-12-04T03:22:09.960" v="2213"/>
          <ac:graphicFrameMkLst>
            <pc:docMk/>
            <pc:sldMk cId="21408266" sldId="315"/>
            <ac:graphicFrameMk id="3" creationId="{54F9FF45-4EC8-4BC5-AB5C-9B232233DA0D}"/>
          </ac:graphicFrameMkLst>
        </pc:graphicFrameChg>
      </pc:sldChg>
      <pc:sldChg chg="modSp">
        <pc:chgData name="Ashley Charlton" userId="S::aec338@nau.edu::0b5c5d0f-3e85-41ed-bd9a-fc056af9a264" providerId="AD" clId="Web-{8F9A63DC-E018-1B3A-534B-6835BCB78C0C}" dt="2018-12-04T02:26:03.541" v="1003" actId="20577"/>
        <pc:sldMkLst>
          <pc:docMk/>
          <pc:sldMk cId="1747568820" sldId="316"/>
        </pc:sldMkLst>
        <pc:spChg chg="mod">
          <ac:chgData name="Ashley Charlton" userId="S::aec338@nau.edu::0b5c5d0f-3e85-41ed-bd9a-fc056af9a264" providerId="AD" clId="Web-{8F9A63DC-E018-1B3A-534B-6835BCB78C0C}" dt="2018-12-04T02:26:03.541" v="1003" actId="20577"/>
          <ac:spMkLst>
            <pc:docMk/>
            <pc:sldMk cId="1747568820" sldId="316"/>
            <ac:spMk id="2" creationId="{3DD81A39-40A7-E84F-B352-5CBBA3640518}"/>
          </ac:spMkLst>
        </pc:spChg>
      </pc:sldChg>
      <pc:sldChg chg="new del">
        <pc:chgData name="Ashley Charlton" userId="S::aec338@nau.edu::0b5c5d0f-3e85-41ed-bd9a-fc056af9a264" providerId="AD" clId="Web-{8F9A63DC-E018-1B3A-534B-6835BCB78C0C}" dt="2018-12-04T01:55:15.901" v="574"/>
        <pc:sldMkLst>
          <pc:docMk/>
          <pc:sldMk cId="1310306429" sldId="320"/>
        </pc:sldMkLst>
      </pc:sldChg>
      <pc:sldChg chg="add del replId">
        <pc:chgData name="Ashley Charlton" userId="S::aec338@nau.edu::0b5c5d0f-3e85-41ed-bd9a-fc056af9a264" providerId="AD" clId="Web-{8F9A63DC-E018-1B3A-534B-6835BCB78C0C}" dt="2018-12-04T02:06:51.125" v="777"/>
        <pc:sldMkLst>
          <pc:docMk/>
          <pc:sldMk cId="1686232285" sldId="320"/>
        </pc:sldMkLst>
      </pc:sldChg>
      <pc:sldChg chg="modSp modNotes">
        <pc:chgData name="Ashley Charlton" userId="S::aec338@nau.edu::0b5c5d0f-3e85-41ed-bd9a-fc056af9a264" providerId="AD" clId="Web-{8F9A63DC-E018-1B3A-534B-6835BCB78C0C}" dt="2018-12-04T03:17:02.442" v="2091"/>
        <pc:sldMkLst>
          <pc:docMk/>
          <pc:sldMk cId="1975036617" sldId="320"/>
        </pc:sldMkLst>
        <pc:graphicFrameChg chg="mod modGraphic">
          <ac:chgData name="Ashley Charlton" userId="S::aec338@nau.edu::0b5c5d0f-3e85-41ed-bd9a-fc056af9a264" providerId="AD" clId="Web-{8F9A63DC-E018-1B3A-534B-6835BCB78C0C}" dt="2018-12-04T03:17:02.442" v="2091"/>
          <ac:graphicFrameMkLst>
            <pc:docMk/>
            <pc:sldMk cId="1975036617" sldId="320"/>
            <ac:graphicFrameMk id="5" creationId="{B26AC1CF-9AAC-C94C-92E6-8E2C8A9BBB09}"/>
          </ac:graphicFrameMkLst>
        </pc:graphicFrameChg>
      </pc:sldChg>
    </pc:docChg>
  </pc:docChgLst>
  <pc:docChgLst>
    <pc:chgData name="Ashley Charlton" userId="S::aec338@nau.edu::0b5c5d0f-3e85-41ed-bd9a-fc056af9a264" providerId="AD" clId="Web-{A4D35177-9478-BFB0-3AC0-8D2C8B20024A}"/>
    <pc:docChg chg="modSld">
      <pc:chgData name="Ashley Charlton" userId="S::aec338@nau.edu::0b5c5d0f-3e85-41ed-bd9a-fc056af9a264" providerId="AD" clId="Web-{A4D35177-9478-BFB0-3AC0-8D2C8B20024A}" dt="2018-12-06T20:19:43.539" v="50" actId="1076"/>
      <pc:docMkLst>
        <pc:docMk/>
      </pc:docMkLst>
      <pc:sldChg chg="addSp delSp modSp">
        <pc:chgData name="Ashley Charlton" userId="S::aec338@nau.edu::0b5c5d0f-3e85-41ed-bd9a-fc056af9a264" providerId="AD" clId="Web-{A4D35177-9478-BFB0-3AC0-8D2C8B20024A}" dt="2018-12-06T20:19:03.727" v="24"/>
        <pc:sldMkLst>
          <pc:docMk/>
          <pc:sldMk cId="2639177203" sldId="295"/>
        </pc:sldMkLst>
        <pc:spChg chg="add mod">
          <ac:chgData name="Ashley Charlton" userId="S::aec338@nau.edu::0b5c5d0f-3e85-41ed-bd9a-fc056af9a264" providerId="AD" clId="Web-{A4D35177-9478-BFB0-3AC0-8D2C8B20024A}" dt="2018-12-06T20:18:59.133" v="23" actId="14100"/>
          <ac:spMkLst>
            <pc:docMk/>
            <pc:sldMk cId="2639177203" sldId="295"/>
            <ac:spMk id="5" creationId="{0C7F3D8D-674B-4662-9CDA-07E928B42502}"/>
          </ac:spMkLst>
        </pc:spChg>
        <pc:picChg chg="del mod">
          <ac:chgData name="Ashley Charlton" userId="S::aec338@nau.edu::0b5c5d0f-3e85-41ed-bd9a-fc056af9a264" providerId="AD" clId="Web-{A4D35177-9478-BFB0-3AC0-8D2C8B20024A}" dt="2018-12-06T20:19:03.727" v="24"/>
          <ac:picMkLst>
            <pc:docMk/>
            <pc:sldMk cId="2639177203" sldId="295"/>
            <ac:picMk id="2" creationId="{93D9BE95-D8D4-46A2-8568-BB646788A38D}"/>
          </ac:picMkLst>
        </pc:picChg>
      </pc:sldChg>
      <pc:sldChg chg="addSp delSp modSp">
        <pc:chgData name="Ashley Charlton" userId="S::aec338@nau.edu::0b5c5d0f-3e85-41ed-bd9a-fc056af9a264" providerId="AD" clId="Web-{A4D35177-9478-BFB0-3AC0-8D2C8B20024A}" dt="2018-12-06T20:19:43.539" v="50" actId="1076"/>
        <pc:sldMkLst>
          <pc:docMk/>
          <pc:sldMk cId="3898249264" sldId="321"/>
        </pc:sldMkLst>
        <pc:spChg chg="add mod">
          <ac:chgData name="Ashley Charlton" userId="S::aec338@nau.edu::0b5c5d0f-3e85-41ed-bd9a-fc056af9a264" providerId="AD" clId="Web-{A4D35177-9478-BFB0-3AC0-8D2C8B20024A}" dt="2018-12-06T20:19:43.539" v="50" actId="1076"/>
          <ac:spMkLst>
            <pc:docMk/>
            <pc:sldMk cId="3898249264" sldId="321"/>
            <ac:spMk id="3" creationId="{0A8714E4-C82F-407B-A189-CAC03DE8876A}"/>
          </ac:spMkLst>
        </pc:spChg>
        <pc:picChg chg="del mod">
          <ac:chgData name="Ashley Charlton" userId="S::aec338@nau.edu::0b5c5d0f-3e85-41ed-bd9a-fc056af9a264" providerId="AD" clId="Web-{A4D35177-9478-BFB0-3AC0-8D2C8B20024A}" dt="2018-12-06T20:19:37.649" v="49"/>
          <ac:picMkLst>
            <pc:docMk/>
            <pc:sldMk cId="3898249264" sldId="321"/>
            <ac:picMk id="15" creationId="{A279DD2A-29E6-4A8E-8708-717FDDD66062}"/>
          </ac:picMkLst>
        </pc:picChg>
      </pc:sldChg>
    </pc:docChg>
  </pc:docChgLst>
  <pc:docChgLst>
    <pc:chgData name="Ashley Charlton" userId="S::aec338@nau.edu::0b5c5d0f-3e85-41ed-bd9a-fc056af9a264" providerId="AD" clId="Web-{18BF6587-CD71-708F-B84F-104B034A31DE}"/>
    <pc:docChg chg="modSld">
      <pc:chgData name="Ashley Charlton" userId="S::aec338@nau.edu::0b5c5d0f-3e85-41ed-bd9a-fc056af9a264" providerId="AD" clId="Web-{18BF6587-CD71-708F-B84F-104B034A31DE}" dt="2018-12-06T20:27:01.133" v="213" actId="20577"/>
      <pc:docMkLst>
        <pc:docMk/>
      </pc:docMkLst>
      <pc:sldChg chg="modSp">
        <pc:chgData name="Ashley Charlton" userId="S::aec338@nau.edu::0b5c5d0f-3e85-41ed-bd9a-fc056af9a264" providerId="AD" clId="Web-{18BF6587-CD71-708F-B84F-104B034A31DE}" dt="2018-12-06T20:26:35.070" v="203"/>
        <pc:sldMkLst>
          <pc:docMk/>
          <pc:sldMk cId="1438016005" sldId="258"/>
        </pc:sldMkLst>
        <pc:graphicFrameChg chg="mod modGraphic">
          <ac:chgData name="Ashley Charlton" userId="S::aec338@nau.edu::0b5c5d0f-3e85-41ed-bd9a-fc056af9a264" providerId="AD" clId="Web-{18BF6587-CD71-708F-B84F-104B034A31DE}" dt="2018-12-06T20:26:35.070" v="203"/>
          <ac:graphicFrameMkLst>
            <pc:docMk/>
            <pc:sldMk cId="1438016005" sldId="258"/>
            <ac:graphicFrameMk id="3" creationId="{B99171CE-FAB0-4EC1-9B2F-A93AF4322184}"/>
          </ac:graphicFrameMkLst>
        </pc:graphicFrameChg>
        <pc:graphicFrameChg chg="mod modGraphic">
          <ac:chgData name="Ashley Charlton" userId="S::aec338@nau.edu::0b5c5d0f-3e85-41ed-bd9a-fc056af9a264" providerId="AD" clId="Web-{18BF6587-CD71-708F-B84F-104B034A31DE}" dt="2018-12-06T20:26:30.680" v="184"/>
          <ac:graphicFrameMkLst>
            <pc:docMk/>
            <pc:sldMk cId="1438016005" sldId="258"/>
            <ac:graphicFrameMk id="5" creationId="{F7029A3F-4C7B-4332-AF92-F6495E50CD58}"/>
          </ac:graphicFrameMkLst>
        </pc:graphicFrameChg>
      </pc:sldChg>
      <pc:sldChg chg="modSp">
        <pc:chgData name="Ashley Charlton" userId="S::aec338@nau.edu::0b5c5d0f-3e85-41ed-bd9a-fc056af9a264" providerId="AD" clId="Web-{18BF6587-CD71-708F-B84F-104B034A31DE}" dt="2018-12-06T20:27:00.055" v="211" actId="20577"/>
        <pc:sldMkLst>
          <pc:docMk/>
          <pc:sldMk cId="2319980906" sldId="284"/>
        </pc:sldMkLst>
        <pc:spChg chg="mod">
          <ac:chgData name="Ashley Charlton" userId="S::aec338@nau.edu::0b5c5d0f-3e85-41ed-bd9a-fc056af9a264" providerId="AD" clId="Web-{18BF6587-CD71-708F-B84F-104B034A31DE}" dt="2018-12-06T20:26:51.992" v="205" actId="20577"/>
          <ac:spMkLst>
            <pc:docMk/>
            <pc:sldMk cId="2319980906" sldId="284"/>
            <ac:spMk id="203" creationId="{48F4E5A3-7AC2-2448-A7C0-1E14A5478766}"/>
          </ac:spMkLst>
        </pc:spChg>
        <pc:spChg chg="mod">
          <ac:chgData name="Ashley Charlton" userId="S::aec338@nau.edu::0b5c5d0f-3e85-41ed-bd9a-fc056af9a264" providerId="AD" clId="Web-{18BF6587-CD71-708F-B84F-104B034A31DE}" dt="2018-12-06T20:26:55.742" v="208" actId="20577"/>
          <ac:spMkLst>
            <pc:docMk/>
            <pc:sldMk cId="2319980906" sldId="284"/>
            <ac:spMk id="204" creationId="{90A5F84B-630C-4243-893E-2604ED45F039}"/>
          </ac:spMkLst>
        </pc:spChg>
        <pc:spChg chg="mod">
          <ac:chgData name="Ashley Charlton" userId="S::aec338@nau.edu::0b5c5d0f-3e85-41ed-bd9a-fc056af9a264" providerId="AD" clId="Web-{18BF6587-CD71-708F-B84F-104B034A31DE}" dt="2018-12-06T20:27:00.055" v="211" actId="20577"/>
          <ac:spMkLst>
            <pc:docMk/>
            <pc:sldMk cId="2319980906" sldId="284"/>
            <ac:spMk id="205" creationId="{EE125C13-07D9-4A45-8EF2-52DAF3BF7504}"/>
          </ac:spMkLst>
        </pc:spChg>
        <pc:grpChg chg="mod">
          <ac:chgData name="Ashley Charlton" userId="S::aec338@nau.edu::0b5c5d0f-3e85-41ed-bd9a-fc056af9a264" providerId="AD" clId="Web-{18BF6587-CD71-708F-B84F-104B034A31DE}" dt="2018-12-06T20:26:44.774" v="204" actId="1076"/>
          <ac:grpSpMkLst>
            <pc:docMk/>
            <pc:sldMk cId="2319980906" sldId="284"/>
            <ac:grpSpMk id="152" creationId="{7C6A5E82-969F-2449-BD71-FEA6B0A6EC99}"/>
          </ac:grpSpMkLst>
        </pc:grpChg>
      </pc:sldChg>
      <pc:sldChg chg="modSp">
        <pc:chgData name="Ashley Charlton" userId="S::aec338@nau.edu::0b5c5d0f-3e85-41ed-bd9a-fc056af9a264" providerId="AD" clId="Web-{18BF6587-CD71-708F-B84F-104B034A31DE}" dt="2018-12-06T20:26:19.148" v="166" actId="20577"/>
        <pc:sldMkLst>
          <pc:docMk/>
          <pc:sldMk cId="2639177203" sldId="295"/>
        </pc:sldMkLst>
        <pc:spChg chg="mod">
          <ac:chgData name="Ashley Charlton" userId="S::aec338@nau.edu::0b5c5d0f-3e85-41ed-bd9a-fc056af9a264" providerId="AD" clId="Web-{18BF6587-CD71-708F-B84F-104B034A31DE}" dt="2018-12-06T20:26:19.148" v="166" actId="20577"/>
          <ac:spMkLst>
            <pc:docMk/>
            <pc:sldMk cId="2639177203" sldId="295"/>
            <ac:spMk id="22" creationId="{C02B54BE-A225-0641-8A19-E6CB62A4DC30}"/>
          </ac:spMkLst>
        </pc:spChg>
      </pc:sldChg>
      <pc:sldChg chg="modSp">
        <pc:chgData name="Ashley Charlton" userId="S::aec338@nau.edu::0b5c5d0f-3e85-41ed-bd9a-fc056af9a264" providerId="AD" clId="Web-{18BF6587-CD71-708F-B84F-104B034A31DE}" dt="2018-12-06T20:22:06.617" v="155"/>
        <pc:sldMkLst>
          <pc:docMk/>
          <pc:sldMk cId="1975036617" sldId="320"/>
        </pc:sldMkLst>
        <pc:graphicFrameChg chg="mod modGraphic">
          <ac:chgData name="Ashley Charlton" userId="S::aec338@nau.edu::0b5c5d0f-3e85-41ed-bd9a-fc056af9a264" providerId="AD" clId="Web-{18BF6587-CD71-708F-B84F-104B034A31DE}" dt="2018-12-06T20:22:06.617" v="155"/>
          <ac:graphicFrameMkLst>
            <pc:docMk/>
            <pc:sldMk cId="1975036617" sldId="320"/>
            <ac:graphicFrameMk id="5" creationId="{B26AC1CF-9AAC-C94C-92E6-8E2C8A9BBB09}"/>
          </ac:graphicFrameMkLst>
        </pc:graphicFrameChg>
      </pc:sldChg>
    </pc:docChg>
  </pc:docChgLst>
  <pc:docChgLst>
    <pc:chgData name="Ashley Charlton" userId="S::aec338@nau.edu::0b5c5d0f-3e85-41ed-bd9a-fc056af9a264" providerId="AD" clId="Web-{806A33FD-2321-07FD-523A-6893120E56C1}"/>
    <pc:docChg chg="modSld">
      <pc:chgData name="Ashley Charlton" userId="S::aec338@nau.edu::0b5c5d0f-3e85-41ed-bd9a-fc056af9a264" providerId="AD" clId="Web-{806A33FD-2321-07FD-523A-6893120E56C1}" dt="2018-11-29T20:11:50.418" v="0"/>
      <pc:docMkLst>
        <pc:docMk/>
      </pc:docMkLst>
      <pc:sldChg chg="modSp">
        <pc:chgData name="Ashley Charlton" userId="S::aec338@nau.edu::0b5c5d0f-3e85-41ed-bd9a-fc056af9a264" providerId="AD" clId="Web-{806A33FD-2321-07FD-523A-6893120E56C1}" dt="2018-11-29T20:11:50.418" v="0"/>
        <pc:sldMkLst>
          <pc:docMk/>
          <pc:sldMk cId="3947539041" sldId="304"/>
        </pc:sldMkLst>
        <pc:picChg chg="mod">
          <ac:chgData name="Ashley Charlton" userId="S::aec338@nau.edu::0b5c5d0f-3e85-41ed-bd9a-fc056af9a264" providerId="AD" clId="Web-{806A33FD-2321-07FD-523A-6893120E56C1}" dt="2018-11-29T20:11:50.418" v="0"/>
          <ac:picMkLst>
            <pc:docMk/>
            <pc:sldMk cId="3947539041" sldId="304"/>
            <ac:picMk id="3" creationId="{35F06E33-37C3-4249-AB61-856D01CE890D}"/>
          </ac:picMkLst>
        </pc:picChg>
      </pc:sldChg>
    </pc:docChg>
  </pc:docChgLst>
  <pc:docChgLst>
    <pc:chgData name="Ashley Charlton" userId="S::aec338@nau.edu::0b5c5d0f-3e85-41ed-bd9a-fc056af9a264" providerId="AD" clId="Web-{F3D4783A-8E4D-F20A-6E98-F59905867CB1}"/>
    <pc:docChg chg="delSld modSld">
      <pc:chgData name="Ashley Charlton" userId="S::aec338@nau.edu::0b5c5d0f-3e85-41ed-bd9a-fc056af9a264" providerId="AD" clId="Web-{F3D4783A-8E4D-F20A-6E98-F59905867CB1}" dt="2018-12-06T04:08:16.991" v="450" actId="1076"/>
      <pc:docMkLst>
        <pc:docMk/>
      </pc:docMkLst>
      <pc:sldChg chg="modNotes">
        <pc:chgData name="Ashley Charlton" userId="S::aec338@nau.edu::0b5c5d0f-3e85-41ed-bd9a-fc056af9a264" providerId="AD" clId="Web-{F3D4783A-8E4D-F20A-6E98-F59905867CB1}" dt="2018-12-06T03:45:09.424" v="89"/>
        <pc:sldMkLst>
          <pc:docMk/>
          <pc:sldMk cId="1438016005" sldId="258"/>
        </pc:sldMkLst>
      </pc:sldChg>
      <pc:sldChg chg="del">
        <pc:chgData name="Ashley Charlton" userId="S::aec338@nau.edu::0b5c5d0f-3e85-41ed-bd9a-fc056af9a264" providerId="AD" clId="Web-{F3D4783A-8E4D-F20A-6E98-F59905867CB1}" dt="2018-12-06T03:31:55.292" v="12"/>
        <pc:sldMkLst>
          <pc:docMk/>
          <pc:sldMk cId="4262459139" sldId="278"/>
        </pc:sldMkLst>
      </pc:sldChg>
      <pc:sldChg chg="addSp delSp modSp modNotes">
        <pc:chgData name="Ashley Charlton" userId="S::aec338@nau.edu::0b5c5d0f-3e85-41ed-bd9a-fc056af9a264" providerId="AD" clId="Web-{F3D4783A-8E4D-F20A-6E98-F59905867CB1}" dt="2018-12-06T03:44:49.909" v="77"/>
        <pc:sldMkLst>
          <pc:docMk/>
          <pc:sldMk cId="2661094581" sldId="280"/>
        </pc:sldMkLst>
        <pc:picChg chg="del">
          <ac:chgData name="Ashley Charlton" userId="S::aec338@nau.edu::0b5c5d0f-3e85-41ed-bd9a-fc056af9a264" providerId="AD" clId="Web-{F3D4783A-8E4D-F20A-6E98-F59905867CB1}" dt="2018-12-06T03:39:15.240" v="13"/>
          <ac:picMkLst>
            <pc:docMk/>
            <pc:sldMk cId="2661094581" sldId="280"/>
            <ac:picMk id="3" creationId="{92EE8B58-F650-43CB-A646-0D573F24D0B8}"/>
          </ac:picMkLst>
        </pc:picChg>
        <pc:picChg chg="add mod">
          <ac:chgData name="Ashley Charlton" userId="S::aec338@nau.edu::0b5c5d0f-3e85-41ed-bd9a-fc056af9a264" providerId="AD" clId="Web-{F3D4783A-8E4D-F20A-6E98-F59905867CB1}" dt="2018-12-06T03:39:33.318" v="17" actId="1076"/>
          <ac:picMkLst>
            <pc:docMk/>
            <pc:sldMk cId="2661094581" sldId="280"/>
            <ac:picMk id="6" creationId="{335E5930-38A7-4F5A-951C-118F1CDDA702}"/>
          </ac:picMkLst>
        </pc:picChg>
      </pc:sldChg>
      <pc:sldChg chg="addSp modSp modNotes">
        <pc:chgData name="Ashley Charlton" userId="S::aec338@nau.edu::0b5c5d0f-3e85-41ed-bd9a-fc056af9a264" providerId="AD" clId="Web-{F3D4783A-8E4D-F20A-6E98-F59905867CB1}" dt="2018-12-06T04:08:16.991" v="450" actId="1076"/>
        <pc:sldMkLst>
          <pc:docMk/>
          <pc:sldMk cId="2639177203" sldId="295"/>
        </pc:sldMkLst>
        <pc:spChg chg="mod">
          <ac:chgData name="Ashley Charlton" userId="S::aec338@nau.edu::0b5c5d0f-3e85-41ed-bd9a-fc056af9a264" providerId="AD" clId="Web-{F3D4783A-8E4D-F20A-6E98-F59905867CB1}" dt="2018-12-06T04:04:33.790" v="448" actId="1076"/>
          <ac:spMkLst>
            <pc:docMk/>
            <pc:sldMk cId="2639177203" sldId="295"/>
            <ac:spMk id="22" creationId="{C02B54BE-A225-0641-8A19-E6CB62A4DC30}"/>
          </ac:spMkLst>
        </pc:spChg>
        <pc:picChg chg="add mod">
          <ac:chgData name="Ashley Charlton" userId="S::aec338@nau.edu::0b5c5d0f-3e85-41ed-bd9a-fc056af9a264" providerId="AD" clId="Web-{F3D4783A-8E4D-F20A-6E98-F59905867CB1}" dt="2018-12-06T04:08:16.991" v="450" actId="1076"/>
          <ac:picMkLst>
            <pc:docMk/>
            <pc:sldMk cId="2639177203" sldId="295"/>
            <ac:picMk id="2" creationId="{93D9BE95-D8D4-46A2-8568-BB646788A38D}"/>
          </ac:picMkLst>
        </pc:picChg>
      </pc:sldChg>
      <pc:sldChg chg="modSp modNotes">
        <pc:chgData name="Ashley Charlton" userId="S::aec338@nau.edu::0b5c5d0f-3e85-41ed-bd9a-fc056af9a264" providerId="AD" clId="Web-{F3D4783A-8E4D-F20A-6E98-F59905867CB1}" dt="2018-12-06T03:45:34.408" v="92"/>
        <pc:sldMkLst>
          <pc:docMk/>
          <pc:sldMk cId="1732285794" sldId="300"/>
        </pc:sldMkLst>
        <pc:spChg chg="mod">
          <ac:chgData name="Ashley Charlton" userId="S::aec338@nau.edu::0b5c5d0f-3e85-41ed-bd9a-fc056af9a264" providerId="AD" clId="Web-{F3D4783A-8E4D-F20A-6E98-F59905867CB1}" dt="2018-12-06T03:42:51.597" v="37" actId="20577"/>
          <ac:spMkLst>
            <pc:docMk/>
            <pc:sldMk cId="1732285794" sldId="300"/>
            <ac:spMk id="7" creationId="{579C3711-79A1-49CF-94D7-5E57569F22A6}"/>
          </ac:spMkLst>
        </pc:spChg>
      </pc:sldChg>
      <pc:sldChg chg="modSp modNotes">
        <pc:chgData name="Ashley Charlton" userId="S::aec338@nau.edu::0b5c5d0f-3e85-41ed-bd9a-fc056af9a264" providerId="AD" clId="Web-{F3D4783A-8E4D-F20A-6E98-F59905867CB1}" dt="2018-12-06T03:45:57.736" v="103"/>
        <pc:sldMkLst>
          <pc:docMk/>
          <pc:sldMk cId="3265865324" sldId="301"/>
        </pc:sldMkLst>
        <pc:spChg chg="mod">
          <ac:chgData name="Ashley Charlton" userId="S::aec338@nau.edu::0b5c5d0f-3e85-41ed-bd9a-fc056af9a264" providerId="AD" clId="Web-{F3D4783A-8E4D-F20A-6E98-F59905867CB1}" dt="2018-12-06T03:43:27.550" v="61" actId="20577"/>
          <ac:spMkLst>
            <pc:docMk/>
            <pc:sldMk cId="3265865324" sldId="301"/>
            <ac:spMk id="7" creationId="{762683B9-1F12-4E97-B863-6CE0D6DB5691}"/>
          </ac:spMkLst>
        </pc:spChg>
      </pc:sldChg>
      <pc:sldChg chg="modSp modNotes">
        <pc:chgData name="Ashley Charlton" userId="S::aec338@nau.edu::0b5c5d0f-3e85-41ed-bd9a-fc056af9a264" providerId="AD" clId="Web-{F3D4783A-8E4D-F20A-6E98-F59905867CB1}" dt="2018-12-06T03:45:45.689" v="98"/>
        <pc:sldMkLst>
          <pc:docMk/>
          <pc:sldMk cId="407963711" sldId="302"/>
        </pc:sldMkLst>
        <pc:spChg chg="mod">
          <ac:chgData name="Ashley Charlton" userId="S::aec338@nau.edu::0b5c5d0f-3e85-41ed-bd9a-fc056af9a264" providerId="AD" clId="Web-{F3D4783A-8E4D-F20A-6E98-F59905867CB1}" dt="2018-12-06T03:43:13.191" v="52" actId="20577"/>
          <ac:spMkLst>
            <pc:docMk/>
            <pc:sldMk cId="407963711" sldId="302"/>
            <ac:spMk id="3" creationId="{68CBC711-9191-405A-9EC2-E30A0B0C3F4E}"/>
          </ac:spMkLst>
        </pc:spChg>
      </pc:sldChg>
      <pc:sldChg chg="modNotes">
        <pc:chgData name="Ashley Charlton" userId="S::aec338@nau.edu::0b5c5d0f-3e85-41ed-bd9a-fc056af9a264" providerId="AD" clId="Web-{F3D4783A-8E4D-F20A-6E98-F59905867CB1}" dt="2018-12-06T03:46:19.486" v="111"/>
        <pc:sldMkLst>
          <pc:docMk/>
          <pc:sldMk cId="3947539041" sldId="304"/>
        </pc:sldMkLst>
      </pc:sldChg>
      <pc:sldChg chg="modNotes">
        <pc:chgData name="Ashley Charlton" userId="S::aec338@nau.edu::0b5c5d0f-3e85-41ed-bd9a-fc056af9a264" providerId="AD" clId="Web-{F3D4783A-8E4D-F20A-6E98-F59905867CB1}" dt="2018-12-06T03:46:46.032" v="123"/>
        <pc:sldMkLst>
          <pc:docMk/>
          <pc:sldMk cId="2757978707" sldId="307"/>
        </pc:sldMkLst>
      </pc:sldChg>
      <pc:sldChg chg="modNotes">
        <pc:chgData name="Ashley Charlton" userId="S::aec338@nau.edu::0b5c5d0f-3e85-41ed-bd9a-fc056af9a264" providerId="AD" clId="Web-{F3D4783A-8E4D-F20A-6E98-F59905867CB1}" dt="2018-12-06T03:46:32.376" v="117"/>
        <pc:sldMkLst>
          <pc:docMk/>
          <pc:sldMk cId="2091693105" sldId="310"/>
        </pc:sldMkLst>
      </pc:sldChg>
      <pc:sldChg chg="modNotes">
        <pc:chgData name="Ashley Charlton" userId="S::aec338@nau.edu::0b5c5d0f-3e85-41ed-bd9a-fc056af9a264" providerId="AD" clId="Web-{F3D4783A-8E4D-F20A-6E98-F59905867CB1}" dt="2018-12-06T03:47:06.985" v="124"/>
        <pc:sldMkLst>
          <pc:docMk/>
          <pc:sldMk cId="1908067188" sldId="313"/>
        </pc:sldMkLst>
      </pc:sldChg>
      <pc:sldChg chg="modSp modNotes">
        <pc:chgData name="Ashley Charlton" userId="S::aec338@nau.edu::0b5c5d0f-3e85-41ed-bd9a-fc056af9a264" providerId="AD" clId="Web-{F3D4783A-8E4D-F20A-6E98-F59905867CB1}" dt="2018-12-06T03:59:26.731" v="394"/>
        <pc:sldMkLst>
          <pc:docMk/>
          <pc:sldMk cId="21408266" sldId="315"/>
        </pc:sldMkLst>
        <pc:spChg chg="mod">
          <ac:chgData name="Ashley Charlton" userId="S::aec338@nau.edu::0b5c5d0f-3e85-41ed-bd9a-fc056af9a264" providerId="AD" clId="Web-{F3D4783A-8E4D-F20A-6E98-F59905867CB1}" dt="2018-12-06T03:54:21.246" v="283" actId="20577"/>
          <ac:spMkLst>
            <pc:docMk/>
            <pc:sldMk cId="21408266" sldId="315"/>
            <ac:spMk id="2" creationId="{F75DB0A8-CA43-E94D-AE70-37526DD05BA1}"/>
          </ac:spMkLst>
        </pc:spChg>
        <pc:graphicFrameChg chg="mod modGraphic">
          <ac:chgData name="Ashley Charlton" userId="S::aec338@nau.edu::0b5c5d0f-3e85-41ed-bd9a-fc056af9a264" providerId="AD" clId="Web-{F3D4783A-8E4D-F20A-6E98-F59905867CB1}" dt="2018-12-06T03:59:26.731" v="394"/>
          <ac:graphicFrameMkLst>
            <pc:docMk/>
            <pc:sldMk cId="21408266" sldId="315"/>
            <ac:graphicFrameMk id="3" creationId="{54F9FF45-4EC8-4BC5-AB5C-9B232233DA0D}"/>
          </ac:graphicFrameMkLst>
        </pc:graphicFrameChg>
      </pc:sldChg>
      <pc:sldChg chg="del">
        <pc:chgData name="Ashley Charlton" userId="S::aec338@nau.edu::0b5c5d0f-3e85-41ed-bd9a-fc056af9a264" providerId="AD" clId="Web-{F3D4783A-8E4D-F20A-6E98-F59905867CB1}" dt="2018-12-06T03:53:08.153" v="181"/>
        <pc:sldMkLst>
          <pc:docMk/>
          <pc:sldMk cId="1747568820" sldId="316"/>
        </pc:sldMkLst>
      </pc:sldChg>
      <pc:sldChg chg="modNotes">
        <pc:chgData name="Ashley Charlton" userId="S::aec338@nau.edu::0b5c5d0f-3e85-41ed-bd9a-fc056af9a264" providerId="AD" clId="Web-{F3D4783A-8E4D-F20A-6E98-F59905867CB1}" dt="2018-12-06T04:02:30.072" v="404"/>
        <pc:sldMkLst>
          <pc:docMk/>
          <pc:sldMk cId="1015872826" sldId="317"/>
        </pc:sldMkLst>
      </pc:sldChg>
      <pc:sldChg chg="modNotes">
        <pc:chgData name="Ashley Charlton" userId="S::aec338@nau.edu::0b5c5d0f-3e85-41ed-bd9a-fc056af9a264" providerId="AD" clId="Web-{F3D4783A-8E4D-F20A-6E98-F59905867CB1}" dt="2018-12-06T04:02:28.166" v="401"/>
        <pc:sldMkLst>
          <pc:docMk/>
          <pc:sldMk cId="3783504628" sldId="318"/>
        </pc:sldMkLst>
      </pc:sldChg>
      <pc:sldChg chg="modSp modNotes">
        <pc:chgData name="Ashley Charlton" userId="S::aec338@nau.edu::0b5c5d0f-3e85-41ed-bd9a-fc056af9a264" providerId="AD" clId="Web-{F3D4783A-8E4D-F20A-6E98-F59905867CB1}" dt="2018-12-06T04:02:19.869" v="397"/>
        <pc:sldMkLst>
          <pc:docMk/>
          <pc:sldMk cId="1975036617" sldId="320"/>
        </pc:sldMkLst>
        <pc:graphicFrameChg chg="mod modGraphic">
          <ac:chgData name="Ashley Charlton" userId="S::aec338@nau.edu::0b5c5d0f-3e85-41ed-bd9a-fc056af9a264" providerId="AD" clId="Web-{F3D4783A-8E4D-F20A-6E98-F59905867CB1}" dt="2018-12-06T03:52:40.326" v="177"/>
          <ac:graphicFrameMkLst>
            <pc:docMk/>
            <pc:sldMk cId="1975036617" sldId="320"/>
            <ac:graphicFrameMk id="5" creationId="{B26AC1CF-9AAC-C94C-92E6-8E2C8A9BBB09}"/>
          </ac:graphicFrameMkLst>
        </pc:graphicFrameChg>
      </pc:sldChg>
      <pc:sldChg chg="addSp delSp modSp">
        <pc:chgData name="Ashley Charlton" userId="S::aec338@nau.edu::0b5c5d0f-3e85-41ed-bd9a-fc056af9a264" providerId="AD" clId="Web-{F3D4783A-8E4D-F20A-6E98-F59905867CB1}" dt="2018-12-06T03:31:49.636" v="11" actId="14100"/>
        <pc:sldMkLst>
          <pc:docMk/>
          <pc:sldMk cId="3898249264" sldId="321"/>
        </pc:sldMkLst>
        <pc:spChg chg="del">
          <ac:chgData name="Ashley Charlton" userId="S::aec338@nau.edu::0b5c5d0f-3e85-41ed-bd9a-fc056af9a264" providerId="AD" clId="Web-{F3D4783A-8E4D-F20A-6E98-F59905867CB1}" dt="2018-12-06T02:59:34.651" v="0"/>
          <ac:spMkLst>
            <pc:docMk/>
            <pc:sldMk cId="3898249264" sldId="321"/>
            <ac:spMk id="2" creationId="{AC579619-8A4A-4E48-BD43-46A95B8FB0DA}"/>
          </ac:spMkLst>
        </pc:spChg>
        <pc:picChg chg="add mod">
          <ac:chgData name="Ashley Charlton" userId="S::aec338@nau.edu::0b5c5d0f-3e85-41ed-bd9a-fc056af9a264" providerId="AD" clId="Web-{F3D4783A-8E4D-F20A-6E98-F59905867CB1}" dt="2018-12-06T03:29:34.028" v="9" actId="1076"/>
          <ac:picMkLst>
            <pc:docMk/>
            <pc:sldMk cId="3898249264" sldId="321"/>
            <ac:picMk id="2" creationId="{C21DF55C-55FA-4DD2-AF67-EF2A3CEA5756}"/>
          </ac:picMkLst>
        </pc:picChg>
        <pc:picChg chg="del">
          <ac:chgData name="Ashley Charlton" userId="S::aec338@nau.edu::0b5c5d0f-3e85-41ed-bd9a-fc056af9a264" providerId="AD" clId="Web-{F3D4783A-8E4D-F20A-6E98-F59905867CB1}" dt="2018-12-06T03:29:05.575" v="1"/>
          <ac:picMkLst>
            <pc:docMk/>
            <pc:sldMk cId="3898249264" sldId="321"/>
            <ac:picMk id="11" creationId="{D03C31FE-C8E5-47A3-80D6-47041CEEE25F}"/>
          </ac:picMkLst>
        </pc:picChg>
        <pc:picChg chg="del">
          <ac:chgData name="Ashley Charlton" userId="S::aec338@nau.edu::0b5c5d0f-3e85-41ed-bd9a-fc056af9a264" providerId="AD" clId="Web-{F3D4783A-8E4D-F20A-6E98-F59905867CB1}" dt="2018-12-06T03:29:07.575" v="2"/>
          <ac:picMkLst>
            <pc:docMk/>
            <pc:sldMk cId="3898249264" sldId="321"/>
            <ac:picMk id="13" creationId="{AE17F69C-1B26-41CB-9A2E-210E255A29C5}"/>
          </ac:picMkLst>
        </pc:picChg>
        <pc:picChg chg="mod">
          <ac:chgData name="Ashley Charlton" userId="S::aec338@nau.edu::0b5c5d0f-3e85-41ed-bd9a-fc056af9a264" providerId="AD" clId="Web-{F3D4783A-8E4D-F20A-6E98-F59905867CB1}" dt="2018-12-06T03:31:49.636" v="11" actId="14100"/>
          <ac:picMkLst>
            <pc:docMk/>
            <pc:sldMk cId="3898249264" sldId="321"/>
            <ac:picMk id="15" creationId="{A279DD2A-29E6-4A8E-8708-717FDDD66062}"/>
          </ac:picMkLst>
        </pc:picChg>
      </pc:sldChg>
    </pc:docChg>
  </pc:docChgLst>
  <pc:docChgLst>
    <pc:chgData name="Morty Homer Jim" userId="S::mhj5@nau.edu::31a6dacb-b60c-42ed-bec5-143e457c2707" providerId="AD" clId="Web-{AB35EEB3-42D4-C18B-3E42-17E4FB3E8F80}"/>
    <pc:docChg chg="modSld">
      <pc:chgData name="Morty Homer Jim" userId="S::mhj5@nau.edu::31a6dacb-b60c-42ed-bec5-143e457c2707" providerId="AD" clId="Web-{AB35EEB3-42D4-C18B-3E42-17E4FB3E8F80}" dt="2018-12-07T01:28:01.557" v="21" actId="20577"/>
      <pc:docMkLst>
        <pc:docMk/>
      </pc:docMkLst>
      <pc:sldChg chg="modSp">
        <pc:chgData name="Morty Homer Jim" userId="S::mhj5@nau.edu::31a6dacb-b60c-42ed-bec5-143e457c2707" providerId="AD" clId="Web-{AB35EEB3-42D4-C18B-3E42-17E4FB3E8F80}" dt="2018-12-07T01:28:01.557" v="20" actId="20577"/>
        <pc:sldMkLst>
          <pc:docMk/>
          <pc:sldMk cId="3178683992" sldId="289"/>
        </pc:sldMkLst>
        <pc:spChg chg="mod">
          <ac:chgData name="Morty Homer Jim" userId="S::mhj5@nau.edu::31a6dacb-b60c-42ed-bec5-143e457c2707" providerId="AD" clId="Web-{AB35EEB3-42D4-C18B-3E42-17E4FB3E8F80}" dt="2018-12-07T01:28:01.557" v="20" actId="20577"/>
          <ac:spMkLst>
            <pc:docMk/>
            <pc:sldMk cId="3178683992" sldId="289"/>
            <ac:spMk id="3" creationId="{9C1CB664-A2E4-2244-9EF0-3FA2C41F8BFA}"/>
          </ac:spMkLst>
        </pc:spChg>
      </pc:sldChg>
      <pc:sldChg chg="modSp">
        <pc:chgData name="Morty Homer Jim" userId="S::mhj5@nau.edu::31a6dacb-b60c-42ed-bec5-143e457c2707" providerId="AD" clId="Web-{AB35EEB3-42D4-C18B-3E42-17E4FB3E8F80}" dt="2018-12-07T01:17:12.315" v="12" actId="20577"/>
        <pc:sldMkLst>
          <pc:docMk/>
          <pc:sldMk cId="3947539041" sldId="304"/>
        </pc:sldMkLst>
        <pc:spChg chg="mod">
          <ac:chgData name="Morty Homer Jim" userId="S::mhj5@nau.edu::31a6dacb-b60c-42ed-bec5-143e457c2707" providerId="AD" clId="Web-{AB35EEB3-42D4-C18B-3E42-17E4FB3E8F80}" dt="2018-12-07T01:17:12.315" v="12" actId="20577"/>
          <ac:spMkLst>
            <pc:docMk/>
            <pc:sldMk cId="3947539041" sldId="304"/>
            <ac:spMk id="6" creationId="{BE1CD38E-BE72-4BB6-9345-475B273B7C07}"/>
          </ac:spMkLst>
        </pc:spChg>
      </pc:sldChg>
    </pc:docChg>
  </pc:docChgLst>
  <pc:docChgLst>
    <pc:chgData name="Guest User" userId="S::urn:spo:anon#1bfd80da5385f1e1a98c96294f6cece4da7464cb76fd337f8bc8489d33a650c4::" providerId="AD" clId="Web-{73519F8C-3848-4703-9035-328E0F1AFA52}"/>
    <pc:docChg chg="modSld">
      <pc:chgData name="Guest User" userId="S::urn:spo:anon#1bfd80da5385f1e1a98c96294f6cece4da7464cb76fd337f8bc8489d33a650c4::" providerId="AD" clId="Web-{73519F8C-3848-4703-9035-328E0F1AFA52}" dt="2018-11-28T20:44:48.489" v="318" actId="20577"/>
      <pc:docMkLst>
        <pc:docMk/>
      </pc:docMkLst>
      <pc:sldChg chg="modSp">
        <pc:chgData name="Guest User" userId="S::urn:spo:anon#1bfd80da5385f1e1a98c96294f6cece4da7464cb76fd337f8bc8489d33a650c4::" providerId="AD" clId="Web-{73519F8C-3848-4703-9035-328E0F1AFA52}" dt="2018-11-28T20:44:48.489" v="317" actId="20577"/>
        <pc:sldMkLst>
          <pc:docMk/>
          <pc:sldMk cId="3178683992" sldId="289"/>
        </pc:sldMkLst>
        <pc:spChg chg="mod">
          <ac:chgData name="Guest User" userId="S::urn:spo:anon#1bfd80da5385f1e1a98c96294f6cece4da7464cb76fd337f8bc8489d33a650c4::" providerId="AD" clId="Web-{73519F8C-3848-4703-9035-328E0F1AFA52}" dt="2018-11-28T20:44:48.489" v="317" actId="20577"/>
          <ac:spMkLst>
            <pc:docMk/>
            <pc:sldMk cId="3178683992" sldId="289"/>
            <ac:spMk id="3" creationId="{9C1CB664-A2E4-2244-9EF0-3FA2C41F8BFA}"/>
          </ac:spMkLst>
        </pc:spChg>
      </pc:sldChg>
      <pc:sldChg chg="modSp">
        <pc:chgData name="Guest User" userId="S::urn:spo:anon#1bfd80da5385f1e1a98c96294f6cece4da7464cb76fd337f8bc8489d33a650c4::" providerId="AD" clId="Web-{73519F8C-3848-4703-9035-328E0F1AFA52}" dt="2018-11-28T20:44:34.708" v="305" actId="20577"/>
        <pc:sldMkLst>
          <pc:docMk/>
          <pc:sldMk cId="548477007" sldId="290"/>
        </pc:sldMkLst>
        <pc:spChg chg="mod">
          <ac:chgData name="Guest User" userId="S::urn:spo:anon#1bfd80da5385f1e1a98c96294f6cece4da7464cb76fd337f8bc8489d33a650c4::" providerId="AD" clId="Web-{73519F8C-3848-4703-9035-328E0F1AFA52}" dt="2018-11-28T20:44:34.708" v="305" actId="20577"/>
          <ac:spMkLst>
            <pc:docMk/>
            <pc:sldMk cId="548477007" sldId="290"/>
            <ac:spMk id="158" creationId="{D4C89C7D-BF98-DF4C-992C-5712270CCCDD}"/>
          </ac:spMkLst>
        </pc:spChg>
      </pc:sldChg>
      <pc:sldChg chg="modSp">
        <pc:chgData name="Guest User" userId="S::urn:spo:anon#1bfd80da5385f1e1a98c96294f6cece4da7464cb76fd337f8bc8489d33a650c4::" providerId="AD" clId="Web-{73519F8C-3848-4703-9035-328E0F1AFA52}" dt="2018-11-28T20:44:26.052" v="299" actId="20577"/>
        <pc:sldMkLst>
          <pc:docMk/>
          <pc:sldMk cId="3096808001" sldId="291"/>
        </pc:sldMkLst>
        <pc:spChg chg="mod">
          <ac:chgData name="Guest User" userId="S::urn:spo:anon#1bfd80da5385f1e1a98c96294f6cece4da7464cb76fd337f8bc8489d33a650c4::" providerId="AD" clId="Web-{73519F8C-3848-4703-9035-328E0F1AFA52}" dt="2018-11-28T20:44:26.052" v="299" actId="20577"/>
          <ac:spMkLst>
            <pc:docMk/>
            <pc:sldMk cId="3096808001" sldId="291"/>
            <ac:spMk id="133" creationId="{032B970B-3FDD-D546-A27A-180AD407C8B9}"/>
          </ac:spMkLst>
        </pc:spChg>
      </pc:sldChg>
      <pc:sldChg chg="addSp delSp modSp">
        <pc:chgData name="Guest User" userId="S::urn:spo:anon#1bfd80da5385f1e1a98c96294f6cece4da7464cb76fd337f8bc8489d33a650c4::" providerId="AD" clId="Web-{73519F8C-3848-4703-9035-328E0F1AFA52}" dt="2018-11-28T20:11:48.479" v="279"/>
        <pc:sldMkLst>
          <pc:docMk/>
          <pc:sldMk cId="1908067188" sldId="313"/>
        </pc:sldMkLst>
        <pc:spChg chg="del">
          <ac:chgData name="Guest User" userId="S::urn:spo:anon#1bfd80da5385f1e1a98c96294f6cece4da7464cb76fd337f8bc8489d33a650c4::" providerId="AD" clId="Web-{73519F8C-3848-4703-9035-328E0F1AFA52}" dt="2018-11-28T20:07:31.477" v="0"/>
          <ac:spMkLst>
            <pc:docMk/>
            <pc:sldMk cId="1908067188" sldId="313"/>
            <ac:spMk id="6" creationId="{00000000-0000-0000-0000-000000000000}"/>
          </ac:spMkLst>
        </pc:spChg>
        <pc:spChg chg="add del mod">
          <ac:chgData name="Guest User" userId="S::urn:spo:anon#1bfd80da5385f1e1a98c96294f6cece4da7464cb76fd337f8bc8489d33a650c4::" providerId="AD" clId="Web-{73519F8C-3848-4703-9035-328E0F1AFA52}" dt="2018-11-28T20:11:00.135" v="267"/>
          <ac:spMkLst>
            <pc:docMk/>
            <pc:sldMk cId="1908067188" sldId="313"/>
            <ac:spMk id="9" creationId="{091EE282-E989-49E9-8588-E080CCE35457}"/>
          </ac:spMkLst>
        </pc:spChg>
        <pc:graphicFrameChg chg="add mod modGraphic">
          <ac:chgData name="Guest User" userId="S::urn:spo:anon#1bfd80da5385f1e1a98c96294f6cece4da7464cb76fd337f8bc8489d33a650c4::" providerId="AD" clId="Web-{73519F8C-3848-4703-9035-328E0F1AFA52}" dt="2018-11-28T20:11:48.479" v="279"/>
          <ac:graphicFrameMkLst>
            <pc:docMk/>
            <pc:sldMk cId="1908067188" sldId="313"/>
            <ac:graphicFrameMk id="3" creationId="{029738A9-FFE2-481C-BB89-5F9DA3334D70}"/>
          </ac:graphicFrameMkLst>
        </pc:graphicFrameChg>
        <pc:graphicFrameChg chg="del">
          <ac:chgData name="Guest User" userId="S::urn:spo:anon#1bfd80da5385f1e1a98c96294f6cece4da7464cb76fd337f8bc8489d33a650c4::" providerId="AD" clId="Web-{73519F8C-3848-4703-9035-328E0F1AFA52}" dt="2018-11-28T20:10:49.900" v="266"/>
          <ac:graphicFrameMkLst>
            <pc:docMk/>
            <pc:sldMk cId="1908067188" sldId="313"/>
            <ac:graphicFrameMk id="5" creationId="{00000000-0000-0000-0000-000000000000}"/>
          </ac:graphicFrameMkLst>
        </pc:graphicFrameChg>
      </pc:sldChg>
    </pc:docChg>
  </pc:docChgLst>
  <pc:docChgLst>
    <pc:chgData name="Morty Homer Jim" userId="S::mhj5@nau.edu::31a6dacb-b60c-42ed-bec5-143e457c2707" providerId="AD" clId="Web-{B7CA53C7-BDCE-200C-9EB5-1026CC94E66E}"/>
    <pc:docChg chg="addSld modSld">
      <pc:chgData name="Morty Homer Jim" userId="S::mhj5@nau.edu::31a6dacb-b60c-42ed-bec5-143e457c2707" providerId="AD" clId="Web-{B7CA53C7-BDCE-200C-9EB5-1026CC94E66E}" dt="2018-11-29T04:24:11.642" v="599" actId="20577"/>
      <pc:docMkLst>
        <pc:docMk/>
      </pc:docMkLst>
      <pc:sldChg chg="modSp">
        <pc:chgData name="Morty Homer Jim" userId="S::mhj5@nau.edu::31a6dacb-b60c-42ed-bec5-143e457c2707" providerId="AD" clId="Web-{B7CA53C7-BDCE-200C-9EB5-1026CC94E66E}" dt="2018-11-29T04:13:04.581" v="466"/>
        <pc:sldMkLst>
          <pc:docMk/>
          <pc:sldMk cId="2661094581" sldId="280"/>
        </pc:sldMkLst>
        <pc:graphicFrameChg chg="mod modGraphic">
          <ac:chgData name="Morty Homer Jim" userId="S::mhj5@nau.edu::31a6dacb-b60c-42ed-bec5-143e457c2707" providerId="AD" clId="Web-{B7CA53C7-BDCE-200C-9EB5-1026CC94E66E}" dt="2018-11-29T04:13:04.581" v="466"/>
          <ac:graphicFrameMkLst>
            <pc:docMk/>
            <pc:sldMk cId="2661094581" sldId="280"/>
            <ac:graphicFrameMk id="5" creationId="{00000000-0000-0000-0000-000000000000}"/>
          </ac:graphicFrameMkLst>
        </pc:graphicFrameChg>
      </pc:sldChg>
      <pc:sldChg chg="addSp delSp modSp">
        <pc:chgData name="Morty Homer Jim" userId="S::mhj5@nau.edu::31a6dacb-b60c-42ed-bec5-143e457c2707" providerId="AD" clId="Web-{B7CA53C7-BDCE-200C-9EB5-1026CC94E66E}" dt="2018-11-29T03:24:06.978" v="409" actId="20577"/>
        <pc:sldMkLst>
          <pc:docMk/>
          <pc:sldMk cId="3265865324" sldId="301"/>
        </pc:sldMkLst>
        <pc:spChg chg="del">
          <ac:chgData name="Morty Homer Jim" userId="S::mhj5@nau.edu::31a6dacb-b60c-42ed-bec5-143e457c2707" providerId="AD" clId="Web-{B7CA53C7-BDCE-200C-9EB5-1026CC94E66E}" dt="2018-11-29T03:13:12.101" v="183"/>
          <ac:spMkLst>
            <pc:docMk/>
            <pc:sldMk cId="3265865324" sldId="301"/>
            <ac:spMk id="3" creationId="{EB182572-669F-9D45-A5C3-68585E0D1440}"/>
          </ac:spMkLst>
        </pc:spChg>
        <pc:spChg chg="add mod">
          <ac:chgData name="Morty Homer Jim" userId="S::mhj5@nau.edu::31a6dacb-b60c-42ed-bec5-143e457c2707" providerId="AD" clId="Web-{B7CA53C7-BDCE-200C-9EB5-1026CC94E66E}" dt="2018-11-29T03:24:06.978" v="409" actId="20577"/>
          <ac:spMkLst>
            <pc:docMk/>
            <pc:sldMk cId="3265865324" sldId="301"/>
            <ac:spMk id="7" creationId="{762683B9-1F12-4E97-B863-6CE0D6DB5691}"/>
          </ac:spMkLst>
        </pc:spChg>
        <pc:picChg chg="add mod ord">
          <ac:chgData name="Morty Homer Jim" userId="S::mhj5@nau.edu::31a6dacb-b60c-42ed-bec5-143e457c2707" providerId="AD" clId="Web-{B7CA53C7-BDCE-200C-9EB5-1026CC94E66E}" dt="2018-11-29T03:17:13.509" v="285" actId="14100"/>
          <ac:picMkLst>
            <pc:docMk/>
            <pc:sldMk cId="3265865324" sldId="301"/>
            <ac:picMk id="5" creationId="{C33F4BDE-C3C2-4F72-B875-5C664112B118}"/>
          </ac:picMkLst>
        </pc:picChg>
      </pc:sldChg>
      <pc:sldChg chg="addSp modSp">
        <pc:chgData name="Morty Homer Jim" userId="S::mhj5@nau.edu::31a6dacb-b60c-42ed-bec5-143e457c2707" providerId="AD" clId="Web-{B7CA53C7-BDCE-200C-9EB5-1026CC94E66E}" dt="2018-11-29T03:02:52.162" v="127" actId="20577"/>
        <pc:sldMkLst>
          <pc:docMk/>
          <pc:sldMk cId="407963711" sldId="302"/>
        </pc:sldMkLst>
        <pc:spChg chg="add mod">
          <ac:chgData name="Morty Homer Jim" userId="S::mhj5@nau.edu::31a6dacb-b60c-42ed-bec5-143e457c2707" providerId="AD" clId="Web-{B7CA53C7-BDCE-200C-9EB5-1026CC94E66E}" dt="2018-11-29T03:02:52.162" v="127" actId="20577"/>
          <ac:spMkLst>
            <pc:docMk/>
            <pc:sldMk cId="407963711" sldId="302"/>
            <ac:spMk id="3" creationId="{68CBC711-9191-405A-9EC2-E30A0B0C3F4E}"/>
          </ac:spMkLst>
        </pc:spChg>
        <pc:picChg chg="mod">
          <ac:chgData name="Morty Homer Jim" userId="S::mhj5@nau.edu::31a6dacb-b60c-42ed-bec5-143e457c2707" providerId="AD" clId="Web-{B7CA53C7-BDCE-200C-9EB5-1026CC94E66E}" dt="2018-11-29T03:00:14.191" v="81" actId="1076"/>
          <ac:picMkLst>
            <pc:docMk/>
            <pc:sldMk cId="407963711" sldId="302"/>
            <ac:picMk id="5" creationId="{08E190AE-3D95-4C3A-8E52-D9B88D6428E0}"/>
          </ac:picMkLst>
        </pc:picChg>
      </pc:sldChg>
      <pc:sldChg chg="modSp">
        <pc:chgData name="Morty Homer Jim" userId="S::mhj5@nau.edu::31a6dacb-b60c-42ed-bec5-143e457c2707" providerId="AD" clId="Web-{B7CA53C7-BDCE-200C-9EB5-1026CC94E66E}" dt="2018-11-29T04:19:35.471" v="495" actId="20577"/>
        <pc:sldMkLst>
          <pc:docMk/>
          <pc:sldMk cId="3947539041" sldId="304"/>
        </pc:sldMkLst>
        <pc:spChg chg="mod">
          <ac:chgData name="Morty Homer Jim" userId="S::mhj5@nau.edu::31a6dacb-b60c-42ed-bec5-143e457c2707" providerId="AD" clId="Web-{B7CA53C7-BDCE-200C-9EB5-1026CC94E66E}" dt="2018-11-29T04:19:35.471" v="495" actId="20577"/>
          <ac:spMkLst>
            <pc:docMk/>
            <pc:sldMk cId="3947539041" sldId="304"/>
            <ac:spMk id="6" creationId="{BE1CD38E-BE72-4BB6-9345-475B273B7C07}"/>
          </ac:spMkLst>
        </pc:spChg>
      </pc:sldChg>
      <pc:sldChg chg="addSp delSp modSp">
        <pc:chgData name="Morty Homer Jim" userId="S::mhj5@nau.edu::31a6dacb-b60c-42ed-bec5-143e457c2707" providerId="AD" clId="Web-{B7CA53C7-BDCE-200C-9EB5-1026CC94E66E}" dt="2018-11-29T04:24:10.830" v="597" actId="20577"/>
        <pc:sldMkLst>
          <pc:docMk/>
          <pc:sldMk cId="2757978707" sldId="307"/>
        </pc:sldMkLst>
        <pc:spChg chg="del">
          <ac:chgData name="Morty Homer Jim" userId="S::mhj5@nau.edu::31a6dacb-b60c-42ed-bec5-143e457c2707" providerId="AD" clId="Web-{B7CA53C7-BDCE-200C-9EB5-1026CC94E66E}" dt="2018-11-29T03:19:10.603" v="310"/>
          <ac:spMkLst>
            <pc:docMk/>
            <pc:sldMk cId="2757978707" sldId="307"/>
            <ac:spMk id="3" creationId="{EB182572-669F-9D45-A5C3-68585E0D1440}"/>
          </ac:spMkLst>
        </pc:spChg>
        <pc:spChg chg="add del mod">
          <ac:chgData name="Morty Homer Jim" userId="S::mhj5@nau.edu::31a6dacb-b60c-42ed-bec5-143e457c2707" providerId="AD" clId="Web-{B7CA53C7-BDCE-200C-9EB5-1026CC94E66E}" dt="2018-11-29T03:41:08.452" v="412"/>
          <ac:spMkLst>
            <pc:docMk/>
            <pc:sldMk cId="2757978707" sldId="307"/>
            <ac:spMk id="6" creationId="{10A0EE16-0D87-46D4-A3C1-FDA21F8B8927}"/>
          </ac:spMkLst>
        </pc:spChg>
        <pc:spChg chg="add mod">
          <ac:chgData name="Morty Homer Jim" userId="S::mhj5@nau.edu::31a6dacb-b60c-42ed-bec5-143e457c2707" providerId="AD" clId="Web-{B7CA53C7-BDCE-200C-9EB5-1026CC94E66E}" dt="2018-11-29T04:24:10.830" v="597" actId="20577"/>
          <ac:spMkLst>
            <pc:docMk/>
            <pc:sldMk cId="2757978707" sldId="307"/>
            <ac:spMk id="7" creationId="{39B001BD-8AAE-458B-BB87-FCEA628D8CE0}"/>
          </ac:spMkLst>
        </pc:spChg>
        <pc:picChg chg="add del mod ord">
          <ac:chgData name="Morty Homer Jim" userId="S::mhj5@nau.edu::31a6dacb-b60c-42ed-bec5-143e457c2707" providerId="AD" clId="Web-{B7CA53C7-BDCE-200C-9EB5-1026CC94E66E}" dt="2018-11-29T03:35:10.387" v="411"/>
          <ac:picMkLst>
            <pc:docMk/>
            <pc:sldMk cId="2757978707" sldId="307"/>
            <ac:picMk id="5" creationId="{EF08F10E-2AA7-4AE3-AF40-EB70FBB0D68D}"/>
          </ac:picMkLst>
        </pc:picChg>
        <pc:picChg chg="add mod ord">
          <ac:chgData name="Morty Homer Jim" userId="S::mhj5@nau.edu::31a6dacb-b60c-42ed-bec5-143e457c2707" providerId="AD" clId="Web-{B7CA53C7-BDCE-200C-9EB5-1026CC94E66E}" dt="2018-11-29T03:41:17.343" v="414" actId="14100"/>
          <ac:picMkLst>
            <pc:docMk/>
            <pc:sldMk cId="2757978707" sldId="307"/>
            <ac:picMk id="8" creationId="{9AA24845-FB73-4220-B08C-5CA88D9517BA}"/>
          </ac:picMkLst>
        </pc:picChg>
      </pc:sldChg>
      <pc:sldChg chg="addSp delSp modSp">
        <pc:chgData name="Morty Homer Jim" userId="S::mhj5@nau.edu::31a6dacb-b60c-42ed-bec5-143e457c2707" providerId="AD" clId="Web-{B7CA53C7-BDCE-200C-9EB5-1026CC94E66E}" dt="2018-11-29T04:20:57.424" v="552" actId="20577"/>
        <pc:sldMkLst>
          <pc:docMk/>
          <pc:sldMk cId="2091693105" sldId="310"/>
        </pc:sldMkLst>
        <pc:spChg chg="del">
          <ac:chgData name="Morty Homer Jim" userId="S::mhj5@nau.edu::31a6dacb-b60c-42ed-bec5-143e457c2707" providerId="AD" clId="Web-{B7CA53C7-BDCE-200C-9EB5-1026CC94E66E}" dt="2018-11-29T02:58:54.676" v="63"/>
          <ac:spMkLst>
            <pc:docMk/>
            <pc:sldMk cId="2091693105" sldId="310"/>
            <ac:spMk id="3" creationId="{C85C9564-2FDC-B547-B90D-0BD2695F1793}"/>
          </ac:spMkLst>
        </pc:spChg>
        <pc:spChg chg="add del mod">
          <ac:chgData name="Morty Homer Jim" userId="S::mhj5@nau.edu::31a6dacb-b60c-42ed-bec5-143e457c2707" providerId="AD" clId="Web-{B7CA53C7-BDCE-200C-9EB5-1026CC94E66E}" dt="2018-11-29T03:03:56.928" v="153"/>
          <ac:spMkLst>
            <pc:docMk/>
            <pc:sldMk cId="2091693105" sldId="310"/>
            <ac:spMk id="7" creationId="{058F9476-EA7C-4AAA-A472-F51793C155CC}"/>
          </ac:spMkLst>
        </pc:spChg>
        <pc:spChg chg="add mod">
          <ac:chgData name="Morty Homer Jim" userId="S::mhj5@nau.edu::31a6dacb-b60c-42ed-bec5-143e457c2707" providerId="AD" clId="Web-{B7CA53C7-BDCE-200C-9EB5-1026CC94E66E}" dt="2018-11-29T04:20:57.424" v="552" actId="20577"/>
          <ac:spMkLst>
            <pc:docMk/>
            <pc:sldMk cId="2091693105" sldId="310"/>
            <ac:spMk id="8" creationId="{6B39386B-FF51-425C-AA3A-49B466032980}"/>
          </ac:spMkLst>
        </pc:spChg>
        <pc:picChg chg="add mod ord">
          <ac:chgData name="Morty Homer Jim" userId="S::mhj5@nau.edu::31a6dacb-b60c-42ed-bec5-143e457c2707" providerId="AD" clId="Web-{B7CA53C7-BDCE-200C-9EB5-1026CC94E66E}" dt="2018-11-29T03:03:19.850" v="132" actId="14100"/>
          <ac:picMkLst>
            <pc:docMk/>
            <pc:sldMk cId="2091693105" sldId="310"/>
            <ac:picMk id="5" creationId="{DEFB0D07-7A4E-4D15-9DC7-8FF3C7917992}"/>
          </ac:picMkLst>
        </pc:picChg>
      </pc:sldChg>
      <pc:sldChg chg="modSp">
        <pc:chgData name="Morty Homer Jim" userId="S::mhj5@nau.edu::31a6dacb-b60c-42ed-bec5-143e457c2707" providerId="AD" clId="Web-{B7CA53C7-BDCE-200C-9EB5-1026CC94E66E}" dt="2018-11-29T02:56:39.988" v="57"/>
        <pc:sldMkLst>
          <pc:docMk/>
          <pc:sldMk cId="1908067188" sldId="313"/>
        </pc:sldMkLst>
        <pc:graphicFrameChg chg="mod modGraphic">
          <ac:chgData name="Morty Homer Jim" userId="S::mhj5@nau.edu::31a6dacb-b60c-42ed-bec5-143e457c2707" providerId="AD" clId="Web-{B7CA53C7-BDCE-200C-9EB5-1026CC94E66E}" dt="2018-11-29T02:56:39.988" v="57"/>
          <ac:graphicFrameMkLst>
            <pc:docMk/>
            <pc:sldMk cId="1908067188" sldId="313"/>
            <ac:graphicFrameMk id="3" creationId="{029738A9-FFE2-481C-BB89-5F9DA3334D70}"/>
          </ac:graphicFrameMkLst>
        </pc:graphicFrameChg>
      </pc:sldChg>
      <pc:sldChg chg="addSp delSp modSp add replId">
        <pc:chgData name="Morty Homer Jim" userId="S::mhj5@nau.edu::31a6dacb-b60c-42ed-bec5-143e457c2707" providerId="AD" clId="Web-{B7CA53C7-BDCE-200C-9EB5-1026CC94E66E}" dt="2018-11-29T04:09:13.754" v="454" actId="14100"/>
        <pc:sldMkLst>
          <pc:docMk/>
          <pc:sldMk cId="3884444874" sldId="319"/>
        </pc:sldMkLst>
        <pc:spChg chg="mod">
          <ac:chgData name="Morty Homer Jim" userId="S::mhj5@nau.edu::31a6dacb-b60c-42ed-bec5-143e457c2707" providerId="AD" clId="Web-{B7CA53C7-BDCE-200C-9EB5-1026CC94E66E}" dt="2018-11-29T04:08:45.832" v="446" actId="20577"/>
          <ac:spMkLst>
            <pc:docMk/>
            <pc:sldMk cId="3884444874" sldId="319"/>
            <ac:spMk id="2" creationId="{3DD81A39-40A7-E84F-B352-5CBBA3640518}"/>
          </ac:spMkLst>
        </pc:spChg>
        <pc:spChg chg="del">
          <ac:chgData name="Morty Homer Jim" userId="S::mhj5@nau.edu::31a6dacb-b60c-42ed-bec5-143e457c2707" providerId="AD" clId="Web-{B7CA53C7-BDCE-200C-9EB5-1026CC94E66E}" dt="2018-11-29T04:08:49.754" v="449"/>
          <ac:spMkLst>
            <pc:docMk/>
            <pc:sldMk cId="3884444874" sldId="319"/>
            <ac:spMk id="3" creationId="{91744F0A-6F75-2341-93E5-829BFA09872C}"/>
          </ac:spMkLst>
        </pc:spChg>
        <pc:picChg chg="add mod ord">
          <ac:chgData name="Morty Homer Jim" userId="S::mhj5@nau.edu::31a6dacb-b60c-42ed-bec5-143e457c2707" providerId="AD" clId="Web-{B7CA53C7-BDCE-200C-9EB5-1026CC94E66E}" dt="2018-11-29T04:09:13.754" v="454" actId="14100"/>
          <ac:picMkLst>
            <pc:docMk/>
            <pc:sldMk cId="3884444874" sldId="319"/>
            <ac:picMk id="5" creationId="{AD271A02-9E05-43C1-B0BA-7912A248DE2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9CEF8-293B-4A20-9F4B-5EE67328CFE7}" type="doc">
      <dgm:prSet loTypeId="urn:microsoft.com/office/officeart/2005/8/layout/hProcess3" loCatId="process" qsTypeId="urn:microsoft.com/office/officeart/2005/8/quickstyle/simple4" qsCatId="simple" csTypeId="urn:microsoft.com/office/officeart/2005/8/colors/accent5_4" csCatId="accent5" phldr="1"/>
      <dgm:spPr/>
    </dgm:pt>
    <dgm:pt modelId="{6CCE0D56-FD03-46DF-9146-BAA460F3A3D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Results</a:t>
          </a:r>
          <a:endParaRPr lang="en-US" sz="3000" b="1" dirty="0">
            <a:solidFill>
              <a:srgbClr val="010000"/>
            </a:solidFill>
            <a:latin typeface="Franklin Gothic Book"/>
          </a:endParaRPr>
        </a:p>
      </dgm:t>
    </dgm:pt>
    <dgm:pt modelId="{41C3E6B0-C311-4FF2-AAC8-1091461C300C}" type="parTrans" cxnId="{769E380A-79D5-4477-88AB-E5237E172B00}">
      <dgm:prSet/>
      <dgm:spPr/>
      <dgm:t>
        <a:bodyPr/>
        <a:lstStyle/>
        <a:p>
          <a:endParaRPr lang="en-US"/>
        </a:p>
      </dgm:t>
    </dgm:pt>
    <dgm:pt modelId="{987840AC-E019-4674-88C1-C2A0844218B5}" type="sibTrans" cxnId="{769E380A-79D5-4477-88AB-E5237E172B00}">
      <dgm:prSet/>
      <dgm:spPr/>
      <dgm:t>
        <a:bodyPr/>
        <a:lstStyle/>
        <a:p>
          <a:endParaRPr lang="en-US"/>
        </a:p>
      </dgm:t>
    </dgm:pt>
    <dgm:pt modelId="{0D7634E7-2429-4D44-B31E-6A039286F34F}" type="pres">
      <dgm:prSet presAssocID="{85F9CEF8-293B-4A20-9F4B-5EE67328CFE7}" presName="Name0" presStyleCnt="0">
        <dgm:presLayoutVars>
          <dgm:dir/>
          <dgm:animLvl val="lvl"/>
          <dgm:resizeHandles val="exact"/>
        </dgm:presLayoutVars>
      </dgm:prSet>
      <dgm:spPr/>
    </dgm:pt>
    <dgm:pt modelId="{497B5F37-5C0B-496F-8C2C-692E395A2B6A}" type="pres">
      <dgm:prSet presAssocID="{85F9CEF8-293B-4A20-9F4B-5EE67328CFE7}" presName="dummy" presStyleCnt="0"/>
      <dgm:spPr/>
    </dgm:pt>
    <dgm:pt modelId="{D9204CF1-803A-41F5-A10B-70BD0B2D558F}" type="pres">
      <dgm:prSet presAssocID="{85F9CEF8-293B-4A20-9F4B-5EE67328CFE7}" presName="linH" presStyleCnt="0"/>
      <dgm:spPr/>
    </dgm:pt>
    <dgm:pt modelId="{C40173D2-1150-4A94-A5D9-5D6E5B8A7904}" type="pres">
      <dgm:prSet presAssocID="{85F9CEF8-293B-4A20-9F4B-5EE67328CFE7}" presName="padding1" presStyleCnt="0"/>
      <dgm:spPr/>
    </dgm:pt>
    <dgm:pt modelId="{A6FA0BA0-6822-4F7C-BC7A-3E66F3D3C9A0}" type="pres">
      <dgm:prSet presAssocID="{6CCE0D56-FD03-46DF-9146-BAA460F3A3DE}" presName="linV" presStyleCnt="0"/>
      <dgm:spPr/>
    </dgm:pt>
    <dgm:pt modelId="{D01C4445-6FEC-4288-B755-4B9D319DA6E7}" type="pres">
      <dgm:prSet presAssocID="{6CCE0D56-FD03-46DF-9146-BAA460F3A3DE}" presName="spVertical1" presStyleCnt="0"/>
      <dgm:spPr/>
    </dgm:pt>
    <dgm:pt modelId="{9905B368-3CB6-4533-B865-65C0A49D055D}" type="pres">
      <dgm:prSet presAssocID="{6CCE0D56-FD03-46DF-9146-BAA460F3A3DE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7BAA3-4D18-4B68-8017-E34098DB20FF}" type="pres">
      <dgm:prSet presAssocID="{6CCE0D56-FD03-46DF-9146-BAA460F3A3DE}" presName="spVertical2" presStyleCnt="0"/>
      <dgm:spPr/>
    </dgm:pt>
    <dgm:pt modelId="{14BEB70B-2101-4922-9659-F89706F54504}" type="pres">
      <dgm:prSet presAssocID="{6CCE0D56-FD03-46DF-9146-BAA460F3A3DE}" presName="spVertical3" presStyleCnt="0"/>
      <dgm:spPr/>
    </dgm:pt>
    <dgm:pt modelId="{7A6862D4-3719-42B3-960C-8E1DF681F490}" type="pres">
      <dgm:prSet presAssocID="{85F9CEF8-293B-4A20-9F4B-5EE67328CFE7}" presName="padding2" presStyleCnt="0"/>
      <dgm:spPr/>
    </dgm:pt>
    <dgm:pt modelId="{28C3D945-2EEC-49DE-A63C-823FF28C84DD}" type="pres">
      <dgm:prSet presAssocID="{85F9CEF8-293B-4A20-9F4B-5EE67328CFE7}" presName="negArrow" presStyleCnt="0"/>
      <dgm:spPr/>
    </dgm:pt>
    <dgm:pt modelId="{5D1B05A0-0F36-4D84-B571-4E0FE4AD673F}" type="pres">
      <dgm:prSet presAssocID="{85F9CEF8-293B-4A20-9F4B-5EE67328CFE7}" presName="backgroundArrow" presStyleLbl="node1" presStyleIdx="0" presStyleCnt="1"/>
      <dgm:spPr/>
    </dgm:pt>
  </dgm:ptLst>
  <dgm:cxnLst>
    <dgm:cxn modelId="{7F9B04BC-6E58-4288-9026-5F87FE81CA4E}" type="presOf" srcId="{6CCE0D56-FD03-46DF-9146-BAA460F3A3DE}" destId="{9905B368-3CB6-4533-B865-65C0A49D055D}" srcOrd="0" destOrd="0" presId="urn:microsoft.com/office/officeart/2005/8/layout/hProcess3"/>
    <dgm:cxn modelId="{769E380A-79D5-4477-88AB-E5237E172B00}" srcId="{85F9CEF8-293B-4A20-9F4B-5EE67328CFE7}" destId="{6CCE0D56-FD03-46DF-9146-BAA460F3A3DE}" srcOrd="0" destOrd="0" parTransId="{41C3E6B0-C311-4FF2-AAC8-1091461C300C}" sibTransId="{987840AC-E019-4674-88C1-C2A0844218B5}"/>
    <dgm:cxn modelId="{FDDE950C-367A-4733-ACC9-DA925DEF3A3E}" type="presOf" srcId="{85F9CEF8-293B-4A20-9F4B-5EE67328CFE7}" destId="{0D7634E7-2429-4D44-B31E-6A039286F34F}" srcOrd="0" destOrd="0" presId="urn:microsoft.com/office/officeart/2005/8/layout/hProcess3"/>
    <dgm:cxn modelId="{2EC5B4CE-263F-4DDA-AFA1-8AE8DAEEE971}" type="presParOf" srcId="{0D7634E7-2429-4D44-B31E-6A039286F34F}" destId="{497B5F37-5C0B-496F-8C2C-692E395A2B6A}" srcOrd="0" destOrd="0" presId="urn:microsoft.com/office/officeart/2005/8/layout/hProcess3"/>
    <dgm:cxn modelId="{6BE6883F-1CA1-4DF0-8330-A5F4599D4E95}" type="presParOf" srcId="{0D7634E7-2429-4D44-B31E-6A039286F34F}" destId="{D9204CF1-803A-41F5-A10B-70BD0B2D558F}" srcOrd="1" destOrd="0" presId="urn:microsoft.com/office/officeart/2005/8/layout/hProcess3"/>
    <dgm:cxn modelId="{9B5CBCFE-44CB-49B4-A366-4AF96297DEC2}" type="presParOf" srcId="{D9204CF1-803A-41F5-A10B-70BD0B2D558F}" destId="{C40173D2-1150-4A94-A5D9-5D6E5B8A7904}" srcOrd="0" destOrd="0" presId="urn:microsoft.com/office/officeart/2005/8/layout/hProcess3"/>
    <dgm:cxn modelId="{5E1273ED-1879-464C-AAFE-4E25161FF287}" type="presParOf" srcId="{D9204CF1-803A-41F5-A10B-70BD0B2D558F}" destId="{A6FA0BA0-6822-4F7C-BC7A-3E66F3D3C9A0}" srcOrd="1" destOrd="0" presId="urn:microsoft.com/office/officeart/2005/8/layout/hProcess3"/>
    <dgm:cxn modelId="{815520C5-3991-4B7F-B0C6-F4DCB20BA5B5}" type="presParOf" srcId="{A6FA0BA0-6822-4F7C-BC7A-3E66F3D3C9A0}" destId="{D01C4445-6FEC-4288-B755-4B9D319DA6E7}" srcOrd="0" destOrd="0" presId="urn:microsoft.com/office/officeart/2005/8/layout/hProcess3"/>
    <dgm:cxn modelId="{71CA3222-D2A7-4D03-8C32-1FC20D5F4FF8}" type="presParOf" srcId="{A6FA0BA0-6822-4F7C-BC7A-3E66F3D3C9A0}" destId="{9905B368-3CB6-4533-B865-65C0A49D055D}" srcOrd="1" destOrd="0" presId="urn:microsoft.com/office/officeart/2005/8/layout/hProcess3"/>
    <dgm:cxn modelId="{104D5ED2-B794-4421-B4CE-328E5F854070}" type="presParOf" srcId="{A6FA0BA0-6822-4F7C-BC7A-3E66F3D3C9A0}" destId="{8C87BAA3-4D18-4B68-8017-E34098DB20FF}" srcOrd="2" destOrd="0" presId="urn:microsoft.com/office/officeart/2005/8/layout/hProcess3"/>
    <dgm:cxn modelId="{E241A46A-EA0B-4EF6-92CA-6B9BF6BEE166}" type="presParOf" srcId="{A6FA0BA0-6822-4F7C-BC7A-3E66F3D3C9A0}" destId="{14BEB70B-2101-4922-9659-F89706F54504}" srcOrd="3" destOrd="0" presId="urn:microsoft.com/office/officeart/2005/8/layout/hProcess3"/>
    <dgm:cxn modelId="{C2C69C11-00FD-44A0-A80C-59EEA762CDAD}" type="presParOf" srcId="{D9204CF1-803A-41F5-A10B-70BD0B2D558F}" destId="{7A6862D4-3719-42B3-960C-8E1DF681F490}" srcOrd="2" destOrd="0" presId="urn:microsoft.com/office/officeart/2005/8/layout/hProcess3"/>
    <dgm:cxn modelId="{48F50B5F-7CBA-4197-8AAF-5C0F9C9767DD}" type="presParOf" srcId="{D9204CF1-803A-41F5-A10B-70BD0B2D558F}" destId="{28C3D945-2EEC-49DE-A63C-823FF28C84DD}" srcOrd="3" destOrd="0" presId="urn:microsoft.com/office/officeart/2005/8/layout/hProcess3"/>
    <dgm:cxn modelId="{F894AEB6-EEA7-486D-A9A6-1F0A3EC9BF46}" type="presParOf" srcId="{D9204CF1-803A-41F5-A10B-70BD0B2D558F}" destId="{5D1B05A0-0F36-4D84-B571-4E0FE4AD673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9CEF8-293B-4A20-9F4B-5EE67328CFE7}" type="doc">
      <dgm:prSet loTypeId="urn:microsoft.com/office/officeart/2005/8/layout/hProcess3" loCatId="process" qsTypeId="urn:microsoft.com/office/officeart/2005/8/quickstyle/simple4" qsCatId="simple" csTypeId="urn:microsoft.com/office/officeart/2005/8/colors/accent5_4" csCatId="accent5" phldr="1"/>
      <dgm:spPr/>
    </dgm:pt>
    <dgm:pt modelId="{6CCE0D56-FD03-46DF-9146-BAA460F3A3DE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Results</a:t>
          </a:r>
          <a:endParaRPr lang="en-US" sz="3000" b="1">
            <a:solidFill>
              <a:srgbClr val="010000"/>
            </a:solidFill>
            <a:latin typeface="Franklin Gothic Book"/>
          </a:endParaRPr>
        </a:p>
      </dgm:t>
    </dgm:pt>
    <dgm:pt modelId="{41C3E6B0-C311-4FF2-AAC8-1091461C300C}" type="parTrans" cxnId="{769E380A-79D5-4477-88AB-E5237E172B00}">
      <dgm:prSet/>
      <dgm:spPr/>
    </dgm:pt>
    <dgm:pt modelId="{987840AC-E019-4674-88C1-C2A0844218B5}" type="sibTrans" cxnId="{769E380A-79D5-4477-88AB-E5237E172B00}">
      <dgm:prSet/>
      <dgm:spPr/>
    </dgm:pt>
    <dgm:pt modelId="{0D7634E7-2429-4D44-B31E-6A039286F34F}" type="pres">
      <dgm:prSet presAssocID="{85F9CEF8-293B-4A20-9F4B-5EE67328CFE7}" presName="Name0" presStyleCnt="0">
        <dgm:presLayoutVars>
          <dgm:dir/>
          <dgm:animLvl val="lvl"/>
          <dgm:resizeHandles val="exact"/>
        </dgm:presLayoutVars>
      </dgm:prSet>
      <dgm:spPr/>
    </dgm:pt>
    <dgm:pt modelId="{497B5F37-5C0B-496F-8C2C-692E395A2B6A}" type="pres">
      <dgm:prSet presAssocID="{85F9CEF8-293B-4A20-9F4B-5EE67328CFE7}" presName="dummy" presStyleCnt="0"/>
      <dgm:spPr/>
    </dgm:pt>
    <dgm:pt modelId="{D9204CF1-803A-41F5-A10B-70BD0B2D558F}" type="pres">
      <dgm:prSet presAssocID="{85F9CEF8-293B-4A20-9F4B-5EE67328CFE7}" presName="linH" presStyleCnt="0"/>
      <dgm:spPr/>
    </dgm:pt>
    <dgm:pt modelId="{C40173D2-1150-4A94-A5D9-5D6E5B8A7904}" type="pres">
      <dgm:prSet presAssocID="{85F9CEF8-293B-4A20-9F4B-5EE67328CFE7}" presName="padding1" presStyleCnt="0"/>
      <dgm:spPr/>
    </dgm:pt>
    <dgm:pt modelId="{A6FA0BA0-6822-4F7C-BC7A-3E66F3D3C9A0}" type="pres">
      <dgm:prSet presAssocID="{6CCE0D56-FD03-46DF-9146-BAA460F3A3DE}" presName="linV" presStyleCnt="0"/>
      <dgm:spPr/>
    </dgm:pt>
    <dgm:pt modelId="{D01C4445-6FEC-4288-B755-4B9D319DA6E7}" type="pres">
      <dgm:prSet presAssocID="{6CCE0D56-FD03-46DF-9146-BAA460F3A3DE}" presName="spVertical1" presStyleCnt="0"/>
      <dgm:spPr/>
    </dgm:pt>
    <dgm:pt modelId="{9905B368-3CB6-4533-B865-65C0A49D055D}" type="pres">
      <dgm:prSet presAssocID="{6CCE0D56-FD03-46DF-9146-BAA460F3A3DE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7BAA3-4D18-4B68-8017-E34098DB20FF}" type="pres">
      <dgm:prSet presAssocID="{6CCE0D56-FD03-46DF-9146-BAA460F3A3DE}" presName="spVertical2" presStyleCnt="0"/>
      <dgm:spPr/>
    </dgm:pt>
    <dgm:pt modelId="{14BEB70B-2101-4922-9659-F89706F54504}" type="pres">
      <dgm:prSet presAssocID="{6CCE0D56-FD03-46DF-9146-BAA460F3A3DE}" presName="spVertical3" presStyleCnt="0"/>
      <dgm:spPr/>
    </dgm:pt>
    <dgm:pt modelId="{7A6862D4-3719-42B3-960C-8E1DF681F490}" type="pres">
      <dgm:prSet presAssocID="{85F9CEF8-293B-4A20-9F4B-5EE67328CFE7}" presName="padding2" presStyleCnt="0"/>
      <dgm:spPr/>
    </dgm:pt>
    <dgm:pt modelId="{28C3D945-2EEC-49DE-A63C-823FF28C84DD}" type="pres">
      <dgm:prSet presAssocID="{85F9CEF8-293B-4A20-9F4B-5EE67328CFE7}" presName="negArrow" presStyleCnt="0"/>
      <dgm:spPr/>
    </dgm:pt>
    <dgm:pt modelId="{5D1B05A0-0F36-4D84-B571-4E0FE4AD673F}" type="pres">
      <dgm:prSet presAssocID="{85F9CEF8-293B-4A20-9F4B-5EE67328CFE7}" presName="backgroundArrow" presStyleLbl="node1" presStyleIdx="0" presStyleCnt="1"/>
      <dgm:spPr/>
    </dgm:pt>
  </dgm:ptLst>
  <dgm:cxnLst>
    <dgm:cxn modelId="{7F9B04BC-6E58-4288-9026-5F87FE81CA4E}" type="presOf" srcId="{6CCE0D56-FD03-46DF-9146-BAA460F3A3DE}" destId="{9905B368-3CB6-4533-B865-65C0A49D055D}" srcOrd="0" destOrd="0" presId="urn:microsoft.com/office/officeart/2005/8/layout/hProcess3"/>
    <dgm:cxn modelId="{769E380A-79D5-4477-88AB-E5237E172B00}" srcId="{85F9CEF8-293B-4A20-9F4B-5EE67328CFE7}" destId="{6CCE0D56-FD03-46DF-9146-BAA460F3A3DE}" srcOrd="0" destOrd="0" parTransId="{41C3E6B0-C311-4FF2-AAC8-1091461C300C}" sibTransId="{987840AC-E019-4674-88C1-C2A0844218B5}"/>
    <dgm:cxn modelId="{FDDE950C-367A-4733-ACC9-DA925DEF3A3E}" type="presOf" srcId="{85F9CEF8-293B-4A20-9F4B-5EE67328CFE7}" destId="{0D7634E7-2429-4D44-B31E-6A039286F34F}" srcOrd="0" destOrd="0" presId="urn:microsoft.com/office/officeart/2005/8/layout/hProcess3"/>
    <dgm:cxn modelId="{2EC5B4CE-263F-4DDA-AFA1-8AE8DAEEE971}" type="presParOf" srcId="{0D7634E7-2429-4D44-B31E-6A039286F34F}" destId="{497B5F37-5C0B-496F-8C2C-692E395A2B6A}" srcOrd="0" destOrd="0" presId="urn:microsoft.com/office/officeart/2005/8/layout/hProcess3"/>
    <dgm:cxn modelId="{6BE6883F-1CA1-4DF0-8330-A5F4599D4E95}" type="presParOf" srcId="{0D7634E7-2429-4D44-B31E-6A039286F34F}" destId="{D9204CF1-803A-41F5-A10B-70BD0B2D558F}" srcOrd="1" destOrd="0" presId="urn:microsoft.com/office/officeart/2005/8/layout/hProcess3"/>
    <dgm:cxn modelId="{9B5CBCFE-44CB-49B4-A366-4AF96297DEC2}" type="presParOf" srcId="{D9204CF1-803A-41F5-A10B-70BD0B2D558F}" destId="{C40173D2-1150-4A94-A5D9-5D6E5B8A7904}" srcOrd="0" destOrd="0" presId="urn:microsoft.com/office/officeart/2005/8/layout/hProcess3"/>
    <dgm:cxn modelId="{5E1273ED-1879-464C-AAFE-4E25161FF287}" type="presParOf" srcId="{D9204CF1-803A-41F5-A10B-70BD0B2D558F}" destId="{A6FA0BA0-6822-4F7C-BC7A-3E66F3D3C9A0}" srcOrd="1" destOrd="0" presId="urn:microsoft.com/office/officeart/2005/8/layout/hProcess3"/>
    <dgm:cxn modelId="{815520C5-3991-4B7F-B0C6-F4DCB20BA5B5}" type="presParOf" srcId="{A6FA0BA0-6822-4F7C-BC7A-3E66F3D3C9A0}" destId="{D01C4445-6FEC-4288-B755-4B9D319DA6E7}" srcOrd="0" destOrd="0" presId="urn:microsoft.com/office/officeart/2005/8/layout/hProcess3"/>
    <dgm:cxn modelId="{71CA3222-D2A7-4D03-8C32-1FC20D5F4FF8}" type="presParOf" srcId="{A6FA0BA0-6822-4F7C-BC7A-3E66F3D3C9A0}" destId="{9905B368-3CB6-4533-B865-65C0A49D055D}" srcOrd="1" destOrd="0" presId="urn:microsoft.com/office/officeart/2005/8/layout/hProcess3"/>
    <dgm:cxn modelId="{104D5ED2-B794-4421-B4CE-328E5F854070}" type="presParOf" srcId="{A6FA0BA0-6822-4F7C-BC7A-3E66F3D3C9A0}" destId="{8C87BAA3-4D18-4B68-8017-E34098DB20FF}" srcOrd="2" destOrd="0" presId="urn:microsoft.com/office/officeart/2005/8/layout/hProcess3"/>
    <dgm:cxn modelId="{E241A46A-EA0B-4EF6-92CA-6B9BF6BEE166}" type="presParOf" srcId="{A6FA0BA0-6822-4F7C-BC7A-3E66F3D3C9A0}" destId="{14BEB70B-2101-4922-9659-F89706F54504}" srcOrd="3" destOrd="0" presId="urn:microsoft.com/office/officeart/2005/8/layout/hProcess3"/>
    <dgm:cxn modelId="{C2C69C11-00FD-44A0-A80C-59EEA762CDAD}" type="presParOf" srcId="{D9204CF1-803A-41F5-A10B-70BD0B2D558F}" destId="{7A6862D4-3719-42B3-960C-8E1DF681F490}" srcOrd="2" destOrd="0" presId="urn:microsoft.com/office/officeart/2005/8/layout/hProcess3"/>
    <dgm:cxn modelId="{48F50B5F-7CBA-4197-8AAF-5C0F9C9767DD}" type="presParOf" srcId="{D9204CF1-803A-41F5-A10B-70BD0B2D558F}" destId="{28C3D945-2EEC-49DE-A63C-823FF28C84DD}" srcOrd="3" destOrd="0" presId="urn:microsoft.com/office/officeart/2005/8/layout/hProcess3"/>
    <dgm:cxn modelId="{F894AEB6-EEA7-486D-A9A6-1F0A3EC9BF46}" type="presParOf" srcId="{D9204CF1-803A-41F5-A10B-70BD0B2D558F}" destId="{5D1B05A0-0F36-4D84-B571-4E0FE4AD673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F9CEF8-293B-4A20-9F4B-5EE67328CFE7}" type="doc">
      <dgm:prSet loTypeId="urn:microsoft.com/office/officeart/2005/8/layout/hProcess3" loCatId="process" qsTypeId="urn:microsoft.com/office/officeart/2005/8/quickstyle/simple4" qsCatId="simple" csTypeId="urn:microsoft.com/office/officeart/2005/8/colors/accent5_4" csCatId="accent5" phldr="1"/>
      <dgm:spPr/>
    </dgm:pt>
    <dgm:pt modelId="{6CCE0D56-FD03-46DF-9146-BAA460F3A3DE}">
      <dgm:prSet phldrT="[Text]"/>
      <dgm:spPr/>
      <dgm:t>
        <a:bodyPr/>
        <a:lstStyle/>
        <a:p>
          <a:r>
            <a:rPr lang="en-US" b="1">
              <a:solidFill>
                <a:schemeClr val="bg1"/>
              </a:solidFill>
            </a:rPr>
            <a:t>Results</a:t>
          </a:r>
          <a:endParaRPr lang="en-US" sz="3000" b="1">
            <a:solidFill>
              <a:srgbClr val="010000"/>
            </a:solidFill>
            <a:latin typeface="Franklin Gothic Book"/>
          </a:endParaRPr>
        </a:p>
      </dgm:t>
    </dgm:pt>
    <dgm:pt modelId="{41C3E6B0-C311-4FF2-AAC8-1091461C300C}" type="parTrans" cxnId="{769E380A-79D5-4477-88AB-E5237E172B00}">
      <dgm:prSet/>
      <dgm:spPr/>
    </dgm:pt>
    <dgm:pt modelId="{987840AC-E019-4674-88C1-C2A0844218B5}" type="sibTrans" cxnId="{769E380A-79D5-4477-88AB-E5237E172B00}">
      <dgm:prSet/>
      <dgm:spPr/>
    </dgm:pt>
    <dgm:pt modelId="{0D7634E7-2429-4D44-B31E-6A039286F34F}" type="pres">
      <dgm:prSet presAssocID="{85F9CEF8-293B-4A20-9F4B-5EE67328CFE7}" presName="Name0" presStyleCnt="0">
        <dgm:presLayoutVars>
          <dgm:dir/>
          <dgm:animLvl val="lvl"/>
          <dgm:resizeHandles val="exact"/>
        </dgm:presLayoutVars>
      </dgm:prSet>
      <dgm:spPr/>
    </dgm:pt>
    <dgm:pt modelId="{497B5F37-5C0B-496F-8C2C-692E395A2B6A}" type="pres">
      <dgm:prSet presAssocID="{85F9CEF8-293B-4A20-9F4B-5EE67328CFE7}" presName="dummy" presStyleCnt="0"/>
      <dgm:spPr/>
    </dgm:pt>
    <dgm:pt modelId="{D9204CF1-803A-41F5-A10B-70BD0B2D558F}" type="pres">
      <dgm:prSet presAssocID="{85F9CEF8-293B-4A20-9F4B-5EE67328CFE7}" presName="linH" presStyleCnt="0"/>
      <dgm:spPr/>
    </dgm:pt>
    <dgm:pt modelId="{C40173D2-1150-4A94-A5D9-5D6E5B8A7904}" type="pres">
      <dgm:prSet presAssocID="{85F9CEF8-293B-4A20-9F4B-5EE67328CFE7}" presName="padding1" presStyleCnt="0"/>
      <dgm:spPr/>
    </dgm:pt>
    <dgm:pt modelId="{A6FA0BA0-6822-4F7C-BC7A-3E66F3D3C9A0}" type="pres">
      <dgm:prSet presAssocID="{6CCE0D56-FD03-46DF-9146-BAA460F3A3DE}" presName="linV" presStyleCnt="0"/>
      <dgm:spPr/>
    </dgm:pt>
    <dgm:pt modelId="{D01C4445-6FEC-4288-B755-4B9D319DA6E7}" type="pres">
      <dgm:prSet presAssocID="{6CCE0D56-FD03-46DF-9146-BAA460F3A3DE}" presName="spVertical1" presStyleCnt="0"/>
      <dgm:spPr/>
    </dgm:pt>
    <dgm:pt modelId="{9905B368-3CB6-4533-B865-65C0A49D055D}" type="pres">
      <dgm:prSet presAssocID="{6CCE0D56-FD03-46DF-9146-BAA460F3A3DE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7BAA3-4D18-4B68-8017-E34098DB20FF}" type="pres">
      <dgm:prSet presAssocID="{6CCE0D56-FD03-46DF-9146-BAA460F3A3DE}" presName="spVertical2" presStyleCnt="0"/>
      <dgm:spPr/>
    </dgm:pt>
    <dgm:pt modelId="{14BEB70B-2101-4922-9659-F89706F54504}" type="pres">
      <dgm:prSet presAssocID="{6CCE0D56-FD03-46DF-9146-BAA460F3A3DE}" presName="spVertical3" presStyleCnt="0"/>
      <dgm:spPr/>
    </dgm:pt>
    <dgm:pt modelId="{7A6862D4-3719-42B3-960C-8E1DF681F490}" type="pres">
      <dgm:prSet presAssocID="{85F9CEF8-293B-4A20-9F4B-5EE67328CFE7}" presName="padding2" presStyleCnt="0"/>
      <dgm:spPr/>
    </dgm:pt>
    <dgm:pt modelId="{28C3D945-2EEC-49DE-A63C-823FF28C84DD}" type="pres">
      <dgm:prSet presAssocID="{85F9CEF8-293B-4A20-9F4B-5EE67328CFE7}" presName="negArrow" presStyleCnt="0"/>
      <dgm:spPr/>
    </dgm:pt>
    <dgm:pt modelId="{5D1B05A0-0F36-4D84-B571-4E0FE4AD673F}" type="pres">
      <dgm:prSet presAssocID="{85F9CEF8-293B-4A20-9F4B-5EE67328CFE7}" presName="backgroundArrow" presStyleLbl="node1" presStyleIdx="0" presStyleCnt="1"/>
      <dgm:spPr/>
    </dgm:pt>
  </dgm:ptLst>
  <dgm:cxnLst>
    <dgm:cxn modelId="{7F9B04BC-6E58-4288-9026-5F87FE81CA4E}" type="presOf" srcId="{6CCE0D56-FD03-46DF-9146-BAA460F3A3DE}" destId="{9905B368-3CB6-4533-B865-65C0A49D055D}" srcOrd="0" destOrd="0" presId="urn:microsoft.com/office/officeart/2005/8/layout/hProcess3"/>
    <dgm:cxn modelId="{769E380A-79D5-4477-88AB-E5237E172B00}" srcId="{85F9CEF8-293B-4A20-9F4B-5EE67328CFE7}" destId="{6CCE0D56-FD03-46DF-9146-BAA460F3A3DE}" srcOrd="0" destOrd="0" parTransId="{41C3E6B0-C311-4FF2-AAC8-1091461C300C}" sibTransId="{987840AC-E019-4674-88C1-C2A0844218B5}"/>
    <dgm:cxn modelId="{FDDE950C-367A-4733-ACC9-DA925DEF3A3E}" type="presOf" srcId="{85F9CEF8-293B-4A20-9F4B-5EE67328CFE7}" destId="{0D7634E7-2429-4D44-B31E-6A039286F34F}" srcOrd="0" destOrd="0" presId="urn:microsoft.com/office/officeart/2005/8/layout/hProcess3"/>
    <dgm:cxn modelId="{2EC5B4CE-263F-4DDA-AFA1-8AE8DAEEE971}" type="presParOf" srcId="{0D7634E7-2429-4D44-B31E-6A039286F34F}" destId="{497B5F37-5C0B-496F-8C2C-692E395A2B6A}" srcOrd="0" destOrd="0" presId="urn:microsoft.com/office/officeart/2005/8/layout/hProcess3"/>
    <dgm:cxn modelId="{6BE6883F-1CA1-4DF0-8330-A5F4599D4E95}" type="presParOf" srcId="{0D7634E7-2429-4D44-B31E-6A039286F34F}" destId="{D9204CF1-803A-41F5-A10B-70BD0B2D558F}" srcOrd="1" destOrd="0" presId="urn:microsoft.com/office/officeart/2005/8/layout/hProcess3"/>
    <dgm:cxn modelId="{9B5CBCFE-44CB-49B4-A366-4AF96297DEC2}" type="presParOf" srcId="{D9204CF1-803A-41F5-A10B-70BD0B2D558F}" destId="{C40173D2-1150-4A94-A5D9-5D6E5B8A7904}" srcOrd="0" destOrd="0" presId="urn:microsoft.com/office/officeart/2005/8/layout/hProcess3"/>
    <dgm:cxn modelId="{5E1273ED-1879-464C-AAFE-4E25161FF287}" type="presParOf" srcId="{D9204CF1-803A-41F5-A10B-70BD0B2D558F}" destId="{A6FA0BA0-6822-4F7C-BC7A-3E66F3D3C9A0}" srcOrd="1" destOrd="0" presId="urn:microsoft.com/office/officeart/2005/8/layout/hProcess3"/>
    <dgm:cxn modelId="{815520C5-3991-4B7F-B0C6-F4DCB20BA5B5}" type="presParOf" srcId="{A6FA0BA0-6822-4F7C-BC7A-3E66F3D3C9A0}" destId="{D01C4445-6FEC-4288-B755-4B9D319DA6E7}" srcOrd="0" destOrd="0" presId="urn:microsoft.com/office/officeart/2005/8/layout/hProcess3"/>
    <dgm:cxn modelId="{71CA3222-D2A7-4D03-8C32-1FC20D5F4FF8}" type="presParOf" srcId="{A6FA0BA0-6822-4F7C-BC7A-3E66F3D3C9A0}" destId="{9905B368-3CB6-4533-B865-65C0A49D055D}" srcOrd="1" destOrd="0" presId="urn:microsoft.com/office/officeart/2005/8/layout/hProcess3"/>
    <dgm:cxn modelId="{104D5ED2-B794-4421-B4CE-328E5F854070}" type="presParOf" srcId="{A6FA0BA0-6822-4F7C-BC7A-3E66F3D3C9A0}" destId="{8C87BAA3-4D18-4B68-8017-E34098DB20FF}" srcOrd="2" destOrd="0" presId="urn:microsoft.com/office/officeart/2005/8/layout/hProcess3"/>
    <dgm:cxn modelId="{E241A46A-EA0B-4EF6-92CA-6B9BF6BEE166}" type="presParOf" srcId="{A6FA0BA0-6822-4F7C-BC7A-3E66F3D3C9A0}" destId="{14BEB70B-2101-4922-9659-F89706F54504}" srcOrd="3" destOrd="0" presId="urn:microsoft.com/office/officeart/2005/8/layout/hProcess3"/>
    <dgm:cxn modelId="{C2C69C11-00FD-44A0-A80C-59EEA762CDAD}" type="presParOf" srcId="{D9204CF1-803A-41F5-A10B-70BD0B2D558F}" destId="{7A6862D4-3719-42B3-960C-8E1DF681F490}" srcOrd="2" destOrd="0" presId="urn:microsoft.com/office/officeart/2005/8/layout/hProcess3"/>
    <dgm:cxn modelId="{48F50B5F-7CBA-4197-8AAF-5C0F9C9767DD}" type="presParOf" srcId="{D9204CF1-803A-41F5-A10B-70BD0B2D558F}" destId="{28C3D945-2EEC-49DE-A63C-823FF28C84DD}" srcOrd="3" destOrd="0" presId="urn:microsoft.com/office/officeart/2005/8/layout/hProcess3"/>
    <dgm:cxn modelId="{F894AEB6-EEA7-486D-A9A6-1F0A3EC9BF46}" type="presParOf" srcId="{D9204CF1-803A-41F5-A10B-70BD0B2D558F}" destId="{5D1B05A0-0F36-4D84-B571-4E0FE4AD673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B05A0-0F36-4D84-B571-4E0FE4AD673F}">
      <dsp:nvSpPr>
        <dsp:cNvPr id="0" name=""/>
        <dsp:cNvSpPr/>
      </dsp:nvSpPr>
      <dsp:spPr>
        <a:xfrm>
          <a:off x="0" y="5437"/>
          <a:ext cx="2552700" cy="1656000"/>
        </a:xfrm>
        <a:prstGeom prst="rightArrow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05B368-3CB6-4533-B865-65C0A49D055D}">
      <dsp:nvSpPr>
        <dsp:cNvPr id="0" name=""/>
        <dsp:cNvSpPr/>
      </dsp:nvSpPr>
      <dsp:spPr>
        <a:xfrm>
          <a:off x="205911" y="419437"/>
          <a:ext cx="2091518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solidFill>
                <a:schemeClr val="bg1"/>
              </a:solidFill>
            </a:rPr>
            <a:t>Results</a:t>
          </a:r>
          <a:endParaRPr lang="en-US" sz="2300" b="1" kern="1200" dirty="0">
            <a:solidFill>
              <a:srgbClr val="010000"/>
            </a:solidFill>
            <a:latin typeface="Franklin Gothic Book"/>
          </a:endParaRPr>
        </a:p>
      </dsp:txBody>
      <dsp:txXfrm>
        <a:off x="205911" y="419437"/>
        <a:ext cx="2091518" cy="82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B05A0-0F36-4D84-B571-4E0FE4AD673F}">
      <dsp:nvSpPr>
        <dsp:cNvPr id="0" name=""/>
        <dsp:cNvSpPr/>
      </dsp:nvSpPr>
      <dsp:spPr>
        <a:xfrm>
          <a:off x="0" y="5437"/>
          <a:ext cx="2552700" cy="1656000"/>
        </a:xfrm>
        <a:prstGeom prst="rightArrow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05B368-3CB6-4533-B865-65C0A49D055D}">
      <dsp:nvSpPr>
        <dsp:cNvPr id="0" name=""/>
        <dsp:cNvSpPr/>
      </dsp:nvSpPr>
      <dsp:spPr>
        <a:xfrm>
          <a:off x="205911" y="419437"/>
          <a:ext cx="2091518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>
              <a:solidFill>
                <a:schemeClr val="bg1"/>
              </a:solidFill>
            </a:rPr>
            <a:t>Results</a:t>
          </a:r>
          <a:endParaRPr lang="en-US" sz="2300" b="1" kern="1200">
            <a:solidFill>
              <a:srgbClr val="010000"/>
            </a:solidFill>
            <a:latin typeface="Franklin Gothic Book"/>
          </a:endParaRPr>
        </a:p>
      </dsp:txBody>
      <dsp:txXfrm>
        <a:off x="205911" y="419437"/>
        <a:ext cx="2091518" cy="82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B05A0-0F36-4D84-B571-4E0FE4AD673F}">
      <dsp:nvSpPr>
        <dsp:cNvPr id="0" name=""/>
        <dsp:cNvSpPr/>
      </dsp:nvSpPr>
      <dsp:spPr>
        <a:xfrm>
          <a:off x="0" y="5437"/>
          <a:ext cx="2552700" cy="1656000"/>
        </a:xfrm>
        <a:prstGeom prst="rightArrow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05B368-3CB6-4533-B865-65C0A49D055D}">
      <dsp:nvSpPr>
        <dsp:cNvPr id="0" name=""/>
        <dsp:cNvSpPr/>
      </dsp:nvSpPr>
      <dsp:spPr>
        <a:xfrm>
          <a:off x="205911" y="419437"/>
          <a:ext cx="2091518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>
              <a:solidFill>
                <a:schemeClr val="bg1"/>
              </a:solidFill>
            </a:rPr>
            <a:t>Results</a:t>
          </a:r>
          <a:endParaRPr lang="en-US" sz="2300" b="1" kern="1200">
            <a:solidFill>
              <a:srgbClr val="010000"/>
            </a:solidFill>
            <a:latin typeface="Franklin Gothic Book"/>
          </a:endParaRPr>
        </a:p>
      </dsp:txBody>
      <dsp:txXfrm>
        <a:off x="205911" y="419437"/>
        <a:ext cx="2091518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36505-79B3-6648-B17E-77D401EBB26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6557F-F8E6-5847-A34D-C22D0657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6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Introduce: Ashley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6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</a:t>
            </a:r>
            <a:r>
              <a:rPr lang="en-US" dirty="0" err="1">
                <a:cs typeface="Calibri"/>
              </a:rPr>
              <a:t>Morty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dirty="0">
                <a:cs typeface="Calibri"/>
              </a:rPr>
              <a:t>: </a:t>
            </a:r>
            <a:r>
              <a:rPr lang="en-US" dirty="0" err="1" smtClean="0">
                <a:cs typeface="Calibri"/>
              </a:rPr>
              <a:t>Morty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</a:t>
            </a:r>
            <a:r>
              <a:rPr lang="en-US" dirty="0" err="1">
                <a:cs typeface="Calibri"/>
              </a:rPr>
              <a:t>Morty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5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</a:t>
            </a:r>
            <a:r>
              <a:rPr lang="en-US" dirty="0" err="1">
                <a:cs typeface="Calibri"/>
              </a:rPr>
              <a:t>Morty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</a:t>
            </a:r>
            <a:r>
              <a:rPr lang="en-US">
                <a:cs typeface="Calibri"/>
              </a:rPr>
              <a:t>: Morty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93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Slide: </a:t>
            </a:r>
            <a:r>
              <a:rPr lang="en-US" dirty="0" err="1" smtClean="0"/>
              <a:t>Morty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19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</a:t>
            </a:r>
            <a:r>
              <a:rPr lang="en-US" dirty="0" err="1">
                <a:cs typeface="Calibri"/>
              </a:rPr>
              <a:t>Morty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6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</a:t>
            </a:r>
            <a:r>
              <a:rPr lang="en-US" dirty="0" err="1">
                <a:cs typeface="Calibri"/>
              </a:rPr>
              <a:t>Morty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6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dirty="0">
                <a:cs typeface="Calibri"/>
              </a:rPr>
              <a:t>: </a:t>
            </a:r>
            <a:r>
              <a:rPr lang="en-US" dirty="0" err="1" smtClean="0">
                <a:cs typeface="Calibri"/>
              </a:rPr>
              <a:t>Morty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6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dirty="0" smtClean="0">
                <a:cs typeface="Calibri"/>
              </a:rPr>
              <a:t>: </a:t>
            </a:r>
            <a:r>
              <a:rPr lang="en-US" dirty="0" err="1" smtClean="0">
                <a:cs typeface="Calibri"/>
              </a:rPr>
              <a:t>Morty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Ashley 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-</a:t>
            </a:r>
            <a:r>
              <a:rPr lang="en-US" dirty="0" smtClean="0"/>
              <a:t>Talk </a:t>
            </a:r>
            <a:r>
              <a:rPr lang="en-US" dirty="0"/>
              <a:t>more about the previous team but </a:t>
            </a:r>
          </a:p>
          <a:p>
            <a:r>
              <a:rPr lang="en-US" dirty="0" smtClean="0"/>
              <a:t>-The </a:t>
            </a:r>
            <a:r>
              <a:rPr lang="en-US" dirty="0"/>
              <a:t>purpose of our work to do highway alignment only</a:t>
            </a:r>
          </a:p>
          <a:p>
            <a:r>
              <a:rPr lang="en-US" dirty="0" smtClean="0"/>
              <a:t>-Hydrology </a:t>
            </a:r>
            <a:r>
              <a:rPr lang="en-US" dirty="0"/>
              <a:t>and hydraulics are done </a:t>
            </a:r>
          </a:p>
          <a:p>
            <a:r>
              <a:rPr lang="en-US" dirty="0" smtClean="0"/>
              <a:t>-Add </a:t>
            </a:r>
            <a:r>
              <a:rPr lang="en-US" dirty="0"/>
              <a:t>exclusions (Not doing geo tech not doing levee)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74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Leslie</a:t>
            </a:r>
          </a:p>
          <a:p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- At</a:t>
            </a:r>
            <a:r>
              <a:rPr lang="en-US" baseline="0" dirty="0" smtClean="0">
                <a:cs typeface="Calibri"/>
              </a:rPr>
              <a:t> the sharp term the speed drops down to 20mph and has a radius of 176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62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Leslie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49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Slide: Leslie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* </a:t>
            </a:r>
            <a:r>
              <a:rPr lang="en-US"/>
              <a:t>For 22: talk about where it came from on the slide</a:t>
            </a:r>
          </a:p>
          <a:p>
            <a:r>
              <a:rPr lang="en-US"/>
              <a:t>Average (do to varies) </a:t>
            </a:r>
          </a:p>
          <a:p>
            <a:r>
              <a:rPr lang="en-US"/>
              <a:t>For townhall and fire department (look up commerical values and go from there) townhall seems like to much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2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Leslie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*Need to add equations to this slide* (Also need to note where we are getting these numbers from</a:t>
            </a:r>
            <a:r>
              <a:rPr lang="en-US" dirty="0" smtClean="0">
                <a:cs typeface="Calibri"/>
              </a:rPr>
              <a:t>.</a:t>
            </a:r>
          </a:p>
          <a:p>
            <a:endParaRPr lang="en-US" dirty="0" smtClean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$18 yard for engineering designed fill not normal fill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3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 Leslie   *Need to add Road </a:t>
            </a:r>
            <a:r>
              <a:rPr lang="en-US" dirty="0" err="1">
                <a:cs typeface="Calibri"/>
              </a:rPr>
              <a:t>Maintance</a:t>
            </a:r>
            <a:r>
              <a:rPr lang="en-US" dirty="0">
                <a:cs typeface="Calibri"/>
              </a:rPr>
              <a:t> for 20 years*, </a:t>
            </a:r>
          </a:p>
          <a:p>
            <a:r>
              <a:rPr lang="en-US" sz="1200" b="0" i="0" kern="1200" dirty="0">
                <a:effectLst/>
                <a:latin typeface="+mn-lt"/>
                <a:ea typeface="+mn-ea"/>
                <a:cs typeface="+mn-cs"/>
              </a:rPr>
              <a:t>Once pavement deteriorates, it costs $300,000 per lane mile to mill down and replace the asphalt surface.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sz="1200" b="0" i="0" kern="1200" dirty="0"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6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Leslie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09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</a:t>
            </a:r>
            <a:r>
              <a:rPr lang="en-US" dirty="0" smtClean="0">
                <a:cs typeface="Calibri"/>
              </a:rPr>
              <a:t>Leslie</a:t>
            </a:r>
          </a:p>
          <a:p>
            <a:r>
              <a:rPr lang="en-US" dirty="0" smtClean="0">
                <a:cs typeface="Calibri"/>
              </a:rPr>
              <a:t>-talk about how the deep red is our new extended</a:t>
            </a:r>
            <a:r>
              <a:rPr lang="en-US" baseline="0" dirty="0" smtClean="0">
                <a:cs typeface="Calibri"/>
              </a:rPr>
              <a:t> times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9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Leslie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5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Leslie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5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Slide: Leslie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Calibri"/>
              </a:rPr>
              <a:t>Slide: Ashley *Government</a:t>
            </a:r>
            <a:r>
              <a:rPr lang="en-US" baseline="0" dirty="0" smtClean="0">
                <a:cs typeface="Calibri"/>
              </a:rPr>
              <a:t> Buildings- one is a town home and one is the fire department*</a:t>
            </a:r>
            <a:endParaRPr lang="en-US" dirty="0" smtClean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85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Slide: Leslie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0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Ashley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7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Slide: Ashley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</a:t>
            </a:r>
            <a:r>
              <a:rPr lang="en-US" dirty="0" smtClean="0">
                <a:cs typeface="Calibri"/>
              </a:rPr>
              <a:t>Ashley</a:t>
            </a:r>
            <a:r>
              <a:rPr lang="en-US" baseline="0" dirty="0" smtClean="0">
                <a:cs typeface="+mn-cs"/>
              </a:rPr>
              <a:t>- </a:t>
            </a:r>
            <a:r>
              <a:rPr lang="en-US" dirty="0" smtClean="0"/>
              <a:t>Explain </a:t>
            </a:r>
            <a:r>
              <a:rPr lang="en-US" dirty="0"/>
              <a:t>design speed vs posted speed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dirty="0">
                <a:cs typeface="Calibri"/>
              </a:rPr>
              <a:t>: Ashley  </a:t>
            </a:r>
            <a:r>
              <a:rPr lang="en-US" dirty="0">
                <a:solidFill>
                  <a:srgbClr val="FFFF00"/>
                </a:solidFill>
                <a:cs typeface="Calibri"/>
              </a:rPr>
              <a:t>* need to turn these into things into items on a map of our site*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6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`Slide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Ashley</a:t>
            </a:r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r>
              <a:rPr lang="en-US" dirty="0" smtClean="0"/>
              <a:t>-talk </a:t>
            </a:r>
            <a:r>
              <a:rPr lang="en-US" dirty="0"/>
              <a:t>about where these number came from*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Slide: </a:t>
            </a:r>
            <a:r>
              <a:rPr lang="en-US" dirty="0" smtClean="0">
                <a:cs typeface="Calibri"/>
              </a:rPr>
              <a:t>Ashley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6557F-F8E6-5847-A34D-C22D065732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419849-0E3A-AD46-BBF7-CC4D1BACEDA2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3FBE-2C8C-0544-9ED3-2AD8D6AD4490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00DD-7729-0446-A701-764E92A32CB0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F598-9ED4-0E41-AEA9-8A76F5658D05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3A1261-7C09-D346-B147-4EBA6B4BDF53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37E7-CF8D-0345-A5E8-E45721800584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1292-6D8D-6149-966D-D5A8AEFA9775}" type="datetime1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7D04-CC98-124A-87BB-E877741C198E}" type="datetime1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F6C-F2E1-DC49-942E-036A19AF1349}" type="datetime1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A6F8FF-887D-4748-A9BD-68E6C1368AE4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4B7295-FA2B-9B49-B320-8AD9999B8D2B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CCBEDB9-2282-5D45-8189-71DD0D229CBB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50E5-197C-0F47-BEBD-88478E3B5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569254"/>
            <a:ext cx="8361229" cy="2098226"/>
          </a:xfrm>
        </p:spPr>
        <p:txBody>
          <a:bodyPr/>
          <a:lstStyle/>
          <a:p>
            <a:r>
              <a:rPr lang="en-US" sz="4800" b="1"/>
              <a:t>Duncan, Arizona Highway and Levee Alignment</a:t>
            </a:r>
            <a:endParaRPr lang="en-US" sz="4800" b="1">
              <a:ea typeface="+mj-lt"/>
              <a:cs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0450F-1F2D-344B-B904-E00CBFAD0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385" y="3445966"/>
            <a:ext cx="8492528" cy="17391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Ashley Charlton, Leslie Sorenson, </a:t>
            </a:r>
            <a:r>
              <a:rPr lang="en-US" sz="2400" dirty="0" err="1"/>
              <a:t>Morty</a:t>
            </a:r>
            <a:r>
              <a:rPr lang="en-US" sz="2400" dirty="0"/>
              <a:t> Jim</a:t>
            </a:r>
          </a:p>
          <a:p>
            <a:r>
              <a:rPr lang="en-US" sz="2400" dirty="0"/>
              <a:t>Client: Phil </a:t>
            </a:r>
            <a:r>
              <a:rPr lang="en-US" sz="2400" dirty="0" err="1"/>
              <a:t>Ronnerud</a:t>
            </a:r>
            <a:r>
              <a:rPr lang="en-US" sz="2400" dirty="0"/>
              <a:t>, </a:t>
            </a:r>
            <a:r>
              <a:rPr lang="en-US" sz="2400" dirty="0" smtClean="0"/>
              <a:t>Greenlee County </a:t>
            </a:r>
            <a:r>
              <a:rPr lang="en-US" sz="2400" dirty="0"/>
              <a:t>Engineer</a:t>
            </a:r>
          </a:p>
          <a:p>
            <a:r>
              <a:rPr lang="en-US" sz="2400" dirty="0"/>
              <a:t>Technical Advisor: Brendan Russo, PhD</a:t>
            </a:r>
          </a:p>
          <a:p>
            <a:r>
              <a:rPr lang="en-US" sz="2400" dirty="0"/>
              <a:t>Grader: Mark Lamer, PE</a:t>
            </a:r>
          </a:p>
          <a:p>
            <a:r>
              <a:rPr lang="en-US" sz="2400" dirty="0"/>
              <a:t>CENE 486C- 12/7/2018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4E0AE-AB81-2A4A-AABC-07B7C455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57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1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715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B01-1931-5E4F-A03D-86AB4AC2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98" y="118668"/>
            <a:ext cx="11229525" cy="741542"/>
          </a:xfrm>
        </p:spPr>
        <p:txBody>
          <a:bodyPr>
            <a:noAutofit/>
          </a:bodyPr>
          <a:lstStyle/>
          <a:p>
            <a:pPr algn="ctr"/>
            <a:r>
              <a:rPr lang="en-US" b="1"/>
              <a:t>Alignment Option 1: Raising Current Highway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CB664-A2E4-2244-9EF0-3FA2C41F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53" y="2000595"/>
            <a:ext cx="5446646" cy="1913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indent="-383540">
              <a:buFont typeface="Arial" panose="020B0604020202020204" pitchFamily="34" charset="0"/>
              <a:buChar char="•"/>
            </a:pPr>
            <a:r>
              <a:rPr lang="en-US" sz="2800" i="0" dirty="0"/>
              <a:t>Max Corridor Width- </a:t>
            </a:r>
            <a:r>
              <a:rPr lang="en-US" sz="2800" i="0" dirty="0" smtClean="0"/>
              <a:t>108 </a:t>
            </a:r>
            <a:r>
              <a:rPr lang="en-US" sz="2800" i="0" dirty="0"/>
              <a:t>feet</a:t>
            </a:r>
            <a:endParaRPr lang="en-US" dirty="0"/>
          </a:p>
          <a:p>
            <a:pPr lvl="1" indent="-383540">
              <a:buFont typeface="Arial" panose="020B0604020202020204" pitchFamily="34" charset="0"/>
              <a:buChar char="•"/>
            </a:pPr>
            <a:r>
              <a:rPr lang="en-US" sz="2800" i="0" dirty="0"/>
              <a:t>LOS A</a:t>
            </a:r>
          </a:p>
          <a:p>
            <a:pPr lvl="1" indent="-383540">
              <a:buFont typeface="Arial" panose="020B0604020202020204" pitchFamily="34" charset="0"/>
              <a:buChar char="•"/>
            </a:pPr>
            <a:r>
              <a:rPr lang="en-US" sz="2800" i="0" dirty="0"/>
              <a:t>Design Speed of 60 mph</a:t>
            </a:r>
          </a:p>
          <a:p>
            <a:pPr marL="530225" lvl="1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BA13-B6D3-D14A-B61D-CFAD5B02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10</a:t>
            </a:fld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3EB2A-28DD-8540-9313-8310E99FFE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3" y="1171074"/>
            <a:ext cx="4954010" cy="548461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C760BC9-A52B-974B-A297-E9ACB65EB27A}"/>
              </a:ext>
            </a:extLst>
          </p:cNvPr>
          <p:cNvGrpSpPr/>
          <p:nvPr/>
        </p:nvGrpSpPr>
        <p:grpSpPr>
          <a:xfrm>
            <a:off x="2401289" y="1690821"/>
            <a:ext cx="2889884" cy="4058918"/>
            <a:chOff x="0" y="0"/>
            <a:chExt cx="2890054" cy="405913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525F915-B5EE-4345-8009-D53C61EFC644}"/>
                </a:ext>
              </a:extLst>
            </p:cNvPr>
            <p:cNvGrpSpPr/>
            <p:nvPr/>
          </p:nvGrpSpPr>
          <p:grpSpPr>
            <a:xfrm>
              <a:off x="0" y="0"/>
              <a:ext cx="1588885" cy="2136617"/>
              <a:chOff x="0" y="0"/>
              <a:chExt cx="1861570" cy="2498627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D141945-B76E-6A47-A0C3-02591C5A0449}"/>
                  </a:ext>
                </a:extLst>
              </p:cNvPr>
              <p:cNvCxnSpPr/>
              <p:nvPr/>
            </p:nvCxnSpPr>
            <p:spPr>
              <a:xfrm>
                <a:off x="0" y="0"/>
                <a:ext cx="762000" cy="10096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7018A68-62C1-354D-9E0F-E42E34A93BAD}"/>
                  </a:ext>
                </a:extLst>
              </p:cNvPr>
              <p:cNvCxnSpPr/>
              <p:nvPr/>
            </p:nvCxnSpPr>
            <p:spPr>
              <a:xfrm>
                <a:off x="755833" y="1004254"/>
                <a:ext cx="738835" cy="100218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AEA9F48-6EC1-734C-9DC5-F32C1B21A507}"/>
                  </a:ext>
                </a:extLst>
              </p:cNvPr>
              <p:cNvCxnSpPr/>
              <p:nvPr/>
            </p:nvCxnSpPr>
            <p:spPr>
              <a:xfrm>
                <a:off x="1495810" y="2008508"/>
                <a:ext cx="365760" cy="49011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86D90C1-6D1F-194C-9A5D-05232AD79A11}"/>
                </a:ext>
              </a:extLst>
            </p:cNvPr>
            <p:cNvCxnSpPr/>
            <p:nvPr/>
          </p:nvCxnSpPr>
          <p:spPr>
            <a:xfrm>
              <a:off x="1588726" y="2135954"/>
              <a:ext cx="31801" cy="910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B87B00C-C012-264A-A9E4-2F0BF3BBB1AC}"/>
                </a:ext>
              </a:extLst>
            </p:cNvPr>
            <p:cNvCxnSpPr/>
            <p:nvPr/>
          </p:nvCxnSpPr>
          <p:spPr>
            <a:xfrm>
              <a:off x="1625199" y="2227747"/>
              <a:ext cx="22009" cy="3767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BA56817-726A-654D-A33D-875657AE36BC}"/>
                </a:ext>
              </a:extLst>
            </p:cNvPr>
            <p:cNvCxnSpPr/>
            <p:nvPr/>
          </p:nvCxnSpPr>
          <p:spPr>
            <a:xfrm>
              <a:off x="1647208" y="2604480"/>
              <a:ext cx="530204" cy="689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DA6F82-1F1C-094E-8C42-3C37002E8F3D}"/>
                </a:ext>
              </a:extLst>
            </p:cNvPr>
            <p:cNvCxnSpPr/>
            <p:nvPr/>
          </p:nvCxnSpPr>
          <p:spPr>
            <a:xfrm>
              <a:off x="2177412" y="3293786"/>
              <a:ext cx="712642" cy="7653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A90BD2-E0FE-1842-85DF-4EE2CDDD455D}"/>
              </a:ext>
            </a:extLst>
          </p:cNvPr>
          <p:cNvGrpSpPr/>
          <p:nvPr/>
        </p:nvGrpSpPr>
        <p:grpSpPr>
          <a:xfrm>
            <a:off x="1343527" y="1182629"/>
            <a:ext cx="4836026" cy="5473065"/>
            <a:chOff x="1343527" y="1182629"/>
            <a:chExt cx="4836026" cy="54730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24D9DA-107D-FD4C-98AC-7F3496B765B2}"/>
                </a:ext>
              </a:extLst>
            </p:cNvPr>
            <p:cNvGrpSpPr/>
            <p:nvPr/>
          </p:nvGrpSpPr>
          <p:grpSpPr>
            <a:xfrm>
              <a:off x="2325103" y="1236268"/>
              <a:ext cx="3854450" cy="4589780"/>
              <a:chOff x="0" y="0"/>
              <a:chExt cx="3854616" cy="458978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7056CED-C458-2C43-B24F-1A243E832CC0}"/>
                  </a:ext>
                </a:extLst>
              </p:cNvPr>
              <p:cNvGrpSpPr/>
              <p:nvPr/>
            </p:nvGrpSpPr>
            <p:grpSpPr>
              <a:xfrm>
                <a:off x="0" y="457200"/>
                <a:ext cx="2966085" cy="4132580"/>
                <a:chOff x="0" y="0"/>
                <a:chExt cx="2966489" cy="413261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B2E1D22-D148-5844-BA15-2C5F29CB037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911814" cy="4129103"/>
                  <a:chOff x="0" y="0"/>
                  <a:chExt cx="2911814" cy="4129103"/>
                </a:xfrm>
              </p:grpSpPr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AB13DDB2-17A5-4C4C-82CC-25DFB1AA537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76200" cy="78105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74517617-9825-AD47-A506-001533592CFD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70678"/>
                    <a:ext cx="2911814" cy="4058425"/>
                    <a:chOff x="-13001" y="-1621"/>
                    <a:chExt cx="2912311" cy="4058607"/>
                  </a:xfrm>
                </p:grpSpPr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37DF417-5C9E-D446-A477-A58B992A90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13001" y="-1621"/>
                      <a:ext cx="1569191" cy="206128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F6DE504A-930F-294A-B01E-15FBC83B22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55442" y="2059457"/>
                      <a:ext cx="45960" cy="13377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9F73E7EE-0802-1D41-AD84-F0865F11C0B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01622" y="2193252"/>
                      <a:ext cx="27499" cy="41005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B2EAEFE4-6B4C-EC44-8E3F-D8FD236B449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29344" y="2602753"/>
                      <a:ext cx="374445" cy="52055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EB3FF2-4F15-314F-9E74-1464EBE1D3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03788" y="3123416"/>
                      <a:ext cx="895522" cy="93357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C87FF77-D900-174D-8784-4BD5C67D195B}"/>
                    </a:ext>
                  </a:extLst>
                </p:cNvPr>
                <p:cNvCxnSpPr/>
                <p:nvPr/>
              </p:nvCxnSpPr>
              <p:spPr>
                <a:xfrm flipV="1">
                  <a:off x="2897809" y="4059582"/>
                  <a:ext cx="68680" cy="7303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E4A462E-2226-814A-9F20-618149C3ABFC}"/>
                  </a:ext>
                </a:extLst>
              </p:cNvPr>
              <p:cNvGrpSpPr/>
              <p:nvPr/>
            </p:nvGrpSpPr>
            <p:grpSpPr>
              <a:xfrm>
                <a:off x="428625" y="0"/>
                <a:ext cx="3425991" cy="3552080"/>
                <a:chOff x="0" y="0"/>
                <a:chExt cx="3425991" cy="355208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1828B1C3-05F3-184E-917E-C6AFF5183878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0" cy="16764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DF9BBB93-7E7C-3641-893A-4327883D0E59}"/>
                    </a:ext>
                  </a:extLst>
                </p:cNvPr>
                <p:cNvCxnSpPr/>
                <p:nvPr/>
              </p:nvCxnSpPr>
              <p:spPr>
                <a:xfrm>
                  <a:off x="0" y="167861"/>
                  <a:ext cx="508000" cy="9144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79BEDDD5-9211-584F-BF3E-BEDDDEDE09CB}"/>
                    </a:ext>
                  </a:extLst>
                </p:cNvPr>
                <p:cNvCxnSpPr/>
                <p:nvPr/>
              </p:nvCxnSpPr>
              <p:spPr>
                <a:xfrm>
                  <a:off x="508000" y="256209"/>
                  <a:ext cx="299528" cy="221794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35D42F1-DBEA-084D-9A30-084FB07BB9C9}"/>
                    </a:ext>
                  </a:extLst>
                </p:cNvPr>
                <p:cNvCxnSpPr/>
                <p:nvPr/>
              </p:nvCxnSpPr>
              <p:spPr>
                <a:xfrm>
                  <a:off x="808383" y="481496"/>
                  <a:ext cx="71120" cy="457105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17F5D59-2616-FA44-AD17-3ACF4AE9ED24}"/>
                    </a:ext>
                  </a:extLst>
                </p:cNvPr>
                <p:cNvCxnSpPr/>
                <p:nvPr/>
              </p:nvCxnSpPr>
              <p:spPr>
                <a:xfrm>
                  <a:off x="879061" y="940905"/>
                  <a:ext cx="106045" cy="11176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DBEBE92-B573-8F44-9677-53211F0BB87C}"/>
                    </a:ext>
                  </a:extLst>
                </p:cNvPr>
                <p:cNvCxnSpPr/>
                <p:nvPr/>
              </p:nvCxnSpPr>
              <p:spPr>
                <a:xfrm flipV="1">
                  <a:off x="985079" y="976244"/>
                  <a:ext cx="227275" cy="7112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B94486F-9E12-444A-9836-2781F197C3CB}"/>
                    </a:ext>
                  </a:extLst>
                </p:cNvPr>
                <p:cNvCxnSpPr/>
                <p:nvPr/>
              </p:nvCxnSpPr>
              <p:spPr>
                <a:xfrm>
                  <a:off x="1210365" y="976244"/>
                  <a:ext cx="399530" cy="408413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0EA4F186-36CB-0B40-A7C5-5F57184F6745}"/>
                    </a:ext>
                  </a:extLst>
                </p:cNvPr>
                <p:cNvCxnSpPr/>
                <p:nvPr/>
              </p:nvCxnSpPr>
              <p:spPr>
                <a:xfrm>
                  <a:off x="1612348" y="1369392"/>
                  <a:ext cx="126365" cy="49784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A06D15E-C864-314B-911D-431631623877}"/>
                    </a:ext>
                  </a:extLst>
                </p:cNvPr>
                <p:cNvCxnSpPr/>
                <p:nvPr/>
              </p:nvCxnSpPr>
              <p:spPr>
                <a:xfrm flipH="1">
                  <a:off x="1457739" y="1868557"/>
                  <a:ext cx="278765" cy="457009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049722B-3D1E-464D-A2E4-A48C7A8D4909}"/>
                    </a:ext>
                  </a:extLst>
                </p:cNvPr>
                <p:cNvCxnSpPr/>
                <p:nvPr/>
              </p:nvCxnSpPr>
              <p:spPr>
                <a:xfrm>
                  <a:off x="1457739" y="2323548"/>
                  <a:ext cx="66040" cy="26670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06D447CE-6AAE-E04A-8853-0D4AA3B0E2E5}"/>
                    </a:ext>
                  </a:extLst>
                </p:cNvPr>
                <p:cNvCxnSpPr/>
                <p:nvPr/>
              </p:nvCxnSpPr>
              <p:spPr>
                <a:xfrm>
                  <a:off x="1524000" y="2593009"/>
                  <a:ext cx="396240" cy="208551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FB3A9E2-7037-5A46-8CFF-623AC5C4E00F}"/>
                    </a:ext>
                  </a:extLst>
                </p:cNvPr>
                <p:cNvCxnSpPr/>
                <p:nvPr/>
              </p:nvCxnSpPr>
              <p:spPr>
                <a:xfrm>
                  <a:off x="1921565" y="2796209"/>
                  <a:ext cx="314960" cy="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5F9B26B-CA55-3243-86D0-93B3E4FFE2B7}"/>
                    </a:ext>
                  </a:extLst>
                </p:cNvPr>
                <p:cNvCxnSpPr/>
                <p:nvPr/>
              </p:nvCxnSpPr>
              <p:spPr>
                <a:xfrm>
                  <a:off x="2235200" y="2800626"/>
                  <a:ext cx="724619" cy="286397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061171A-075E-3143-92E6-7B837D1E6C02}"/>
                    </a:ext>
                  </a:extLst>
                </p:cNvPr>
                <p:cNvCxnSpPr/>
                <p:nvPr/>
              </p:nvCxnSpPr>
              <p:spPr>
                <a:xfrm>
                  <a:off x="2955235" y="3087757"/>
                  <a:ext cx="269240" cy="38735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B7EBA-A95E-9A4F-A793-156606A0234D}"/>
                    </a:ext>
                  </a:extLst>
                </p:cNvPr>
                <p:cNvCxnSpPr/>
                <p:nvPr/>
              </p:nvCxnSpPr>
              <p:spPr>
                <a:xfrm>
                  <a:off x="3224696" y="3472070"/>
                  <a:ext cx="201295" cy="8001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23BBE2-0DFF-2F4A-812B-E666FC694927}"/>
                </a:ext>
              </a:extLst>
            </p:cNvPr>
            <p:cNvGrpSpPr/>
            <p:nvPr/>
          </p:nvGrpSpPr>
          <p:grpSpPr>
            <a:xfrm>
              <a:off x="1343527" y="1182629"/>
              <a:ext cx="4453255" cy="5473065"/>
              <a:chOff x="0" y="0"/>
              <a:chExt cx="4453884" cy="5473268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E8F34C4-5A27-8648-AA89-842A507A518E}"/>
                  </a:ext>
                </a:extLst>
              </p:cNvPr>
              <p:cNvCxnSpPr/>
              <p:nvPr/>
            </p:nvCxnSpPr>
            <p:spPr>
              <a:xfrm>
                <a:off x="1015031" y="533764"/>
                <a:ext cx="1574362" cy="2115043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714DB0A-2208-6149-9DF5-0F250A8817EC}"/>
                  </a:ext>
                </a:extLst>
              </p:cNvPr>
              <p:cNvCxnSpPr/>
              <p:nvPr/>
            </p:nvCxnSpPr>
            <p:spPr>
              <a:xfrm>
                <a:off x="2607578" y="2668819"/>
                <a:ext cx="38100" cy="463549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359B21D-9AC7-A34D-B4D9-3001EAD941BE}"/>
                  </a:ext>
                </a:extLst>
              </p:cNvPr>
              <p:cNvCxnSpPr/>
              <p:nvPr/>
            </p:nvCxnSpPr>
            <p:spPr>
              <a:xfrm>
                <a:off x="2638205" y="3150082"/>
                <a:ext cx="424388" cy="55126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D84E6B6-4EF7-3D4E-9BEB-8A821EDE2EE5}"/>
                  </a:ext>
                </a:extLst>
              </p:cNvPr>
              <p:cNvCxnSpPr/>
              <p:nvPr/>
            </p:nvCxnSpPr>
            <p:spPr>
              <a:xfrm>
                <a:off x="3036342" y="3661970"/>
                <a:ext cx="503140" cy="560015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30C287D-0D33-E842-99BA-416F2858BE45}"/>
                  </a:ext>
                </a:extLst>
              </p:cNvPr>
              <p:cNvCxnSpPr/>
              <p:nvPr/>
            </p:nvCxnSpPr>
            <p:spPr>
              <a:xfrm>
                <a:off x="3565733" y="4230735"/>
                <a:ext cx="538142" cy="546889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61DAA56-3EA8-FD49-97AC-532240959FF9}"/>
                  </a:ext>
                </a:extLst>
              </p:cNvPr>
              <p:cNvCxnSpPr/>
              <p:nvPr/>
            </p:nvCxnSpPr>
            <p:spPr>
              <a:xfrm>
                <a:off x="4112623" y="4786374"/>
                <a:ext cx="341261" cy="686894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09E5C37-290F-6D4A-8C06-182322636881}"/>
                  </a:ext>
                </a:extLst>
              </p:cNvPr>
              <p:cNvCxnSpPr/>
              <p:nvPr/>
            </p:nvCxnSpPr>
            <p:spPr>
              <a:xfrm>
                <a:off x="0" y="0"/>
                <a:ext cx="844400" cy="406885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E5732CA-EB5E-C649-BFB6-6B8945CD6A6B}"/>
                  </a:ext>
                </a:extLst>
              </p:cNvPr>
              <p:cNvCxnSpPr/>
              <p:nvPr/>
            </p:nvCxnSpPr>
            <p:spPr>
              <a:xfrm>
                <a:off x="835648" y="402511"/>
                <a:ext cx="170629" cy="135629"/>
              </a:xfrm>
              <a:prstGeom prst="line">
                <a:avLst/>
              </a:prstGeom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C6A5E82-969F-2449-BD71-FEA6B0A6EC99}"/>
              </a:ext>
            </a:extLst>
          </p:cNvPr>
          <p:cNvGrpSpPr/>
          <p:nvPr/>
        </p:nvGrpSpPr>
        <p:grpSpPr>
          <a:xfrm>
            <a:off x="7215188" y="4788348"/>
            <a:ext cx="2757487" cy="1200329"/>
            <a:chOff x="7215188" y="4788348"/>
            <a:chExt cx="2757487" cy="120032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5589DD6-E08F-C543-AABA-76D0E405D3AA}"/>
                </a:ext>
              </a:extLst>
            </p:cNvPr>
            <p:cNvSpPr txBox="1"/>
            <p:nvPr/>
          </p:nvSpPr>
          <p:spPr>
            <a:xfrm>
              <a:off x="7215188" y="4788348"/>
              <a:ext cx="27574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Legend:</a:t>
              </a:r>
            </a:p>
            <a:p>
              <a:r>
                <a:rPr lang="en-US"/>
                <a:t>	Corridor</a:t>
              </a:r>
            </a:p>
            <a:p>
              <a:r>
                <a:rPr lang="en-US"/>
                <a:t>	Existing Highway</a:t>
              </a:r>
            </a:p>
            <a:p>
              <a:r>
                <a:rPr lang="en-US"/>
                <a:t>	Gila River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888B0D4-E348-3E4E-BE49-7CE51C472FAA}"/>
                </a:ext>
              </a:extLst>
            </p:cNvPr>
            <p:cNvCxnSpPr/>
            <p:nvPr/>
          </p:nvCxnSpPr>
          <p:spPr>
            <a:xfrm>
              <a:off x="7388730" y="5214938"/>
              <a:ext cx="29278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276CBDD-36F7-3A4B-9145-E94D6872A43C}"/>
                </a:ext>
              </a:extLst>
            </p:cNvPr>
            <p:cNvCxnSpPr>
              <a:cxnSpLocks/>
            </p:cNvCxnSpPr>
            <p:nvPr/>
          </p:nvCxnSpPr>
          <p:spPr>
            <a:xfrm>
              <a:off x="7388730" y="5529263"/>
              <a:ext cx="326520" cy="0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25FF7D-7582-F64E-B041-41E65F81427B}"/>
                </a:ext>
              </a:extLst>
            </p:cNvPr>
            <p:cNvCxnSpPr/>
            <p:nvPr/>
          </p:nvCxnSpPr>
          <p:spPr>
            <a:xfrm>
              <a:off x="7360154" y="5822532"/>
              <a:ext cx="3979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C99A9399-8214-444F-937E-BCC208AC7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527" y="5871056"/>
            <a:ext cx="429540" cy="58233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536175" y="6582238"/>
            <a:ext cx="4600683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6: </a:t>
            </a:r>
            <a:r>
              <a:rPr lang="en-US" sz="1400" dirty="0"/>
              <a:t>Schematic for Horizontal Alignment Option 1 [4]</a:t>
            </a:r>
          </a:p>
        </p:txBody>
      </p:sp>
    </p:spTree>
    <p:extLst>
      <p:ext uri="{BB962C8B-B14F-4D97-AF65-F5344CB8AC3E}">
        <p14:creationId xmlns:p14="http://schemas.microsoft.com/office/powerpoint/2010/main" val="31786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B01-1931-5E4F-A03D-86AB4AC2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8693"/>
            <a:ext cx="9601200" cy="1014214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Highway Capacity Software (HCS)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BA13-B6D3-D14A-B61D-CFAD5B02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11</a:t>
            </a:fld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213121" y="932569"/>
            <a:ext cx="611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Alignment Option 1: Raising Current Highway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6756" y="2955162"/>
            <a:ext cx="3260683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Level of Service (LOS):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Design Speed of 60 mph-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Percent Time Spent Following: 34.4%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1555" y="1461609"/>
            <a:ext cx="431770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/>
              <a:t>Table 5:  HCS Input Data for Alignment Option 1 [5]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2599509-F15A-4D88-975B-4A6B7A2D5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69141"/>
              </p:ext>
            </p:extLst>
          </p:nvPr>
        </p:nvGraphicFramePr>
        <p:xfrm>
          <a:off x="1011555" y="1747673"/>
          <a:ext cx="4934856" cy="50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2459552774"/>
                    </a:ext>
                  </a:extLst>
                </a:gridCol>
                <a:gridCol w="1796142">
                  <a:extLst>
                    <a:ext uri="{9D8B030D-6E8A-4147-A177-3AD203B41FA5}">
                      <a16:colId xmlns:a16="http://schemas.microsoft.com/office/drawing/2014/main" val="2673361835"/>
                    </a:ext>
                  </a:extLst>
                </a:gridCol>
              </a:tblGrid>
              <a:tr h="370839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Input Data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8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Highway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Class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3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Shoulder Width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6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1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Lane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12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92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/>
                        <a:t>Terrain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8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Peak- Hour Factor, PHF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47202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% No-Passing Zone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6456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Access Points/Miles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3728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Two-Way Hourly Volume,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105 vehicles/</a:t>
                      </a:r>
                      <a:r>
                        <a:rPr lang="en-US" sz="2200" err="1"/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518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Directional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dirty="0"/>
                        <a:t>60/40 %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82697"/>
                  </a:ext>
                </a:extLst>
              </a:tr>
            </a:tbl>
          </a:graphicData>
        </a:graphic>
      </p:graphicFrame>
      <p:graphicFrame>
        <p:nvGraphicFramePr>
          <p:cNvPr id="12" name="Diagram 12">
            <a:extLst>
              <a:ext uri="{FF2B5EF4-FFF2-40B4-BE49-F238E27FC236}">
                <a16:creationId xmlns:a16="http://schemas.microsoft.com/office/drawing/2014/main" id="{D863D727-BC48-403F-9BEB-6B094833B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944856"/>
              </p:ext>
            </p:extLst>
          </p:nvPr>
        </p:nvGraphicFramePr>
        <p:xfrm>
          <a:off x="6048071" y="3266168"/>
          <a:ext cx="2552700" cy="166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8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1C0D-67A3-9744-9D1C-67956424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220" y="93798"/>
            <a:ext cx="10527633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Alignment Option 1: Raising Current Highway- Horizontal Alignment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03713-87A7-AF4B-9571-FFE9DBB9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4631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12</a:t>
            </a:fld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C3711-79A1-49CF-94D7-5E57569F22A6}"/>
              </a:ext>
            </a:extLst>
          </p:cNvPr>
          <p:cNvSpPr txBox="1"/>
          <p:nvPr/>
        </p:nvSpPr>
        <p:spPr>
          <a:xfrm>
            <a:off x="8969189" y="1748727"/>
            <a:ext cx="3044642" cy="37240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Levee Length:</a:t>
            </a:r>
          </a:p>
          <a:p>
            <a:pPr marL="171450" lvl="1"/>
            <a:r>
              <a:rPr lang="en-US" sz="2000" dirty="0"/>
              <a:t>  </a:t>
            </a:r>
            <a:r>
              <a:rPr lang="en-US" sz="2000" dirty="0" smtClean="0"/>
              <a:t>1.30 </a:t>
            </a:r>
            <a:r>
              <a:rPr lang="en-US" sz="2000" dirty="0"/>
              <a:t>Miles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/>
              <a:t>Cut Material: </a:t>
            </a:r>
          </a:p>
          <a:p>
            <a:pPr marL="171450" lvl="1"/>
            <a:r>
              <a:rPr lang="en-US" sz="2000" dirty="0"/>
              <a:t>  1,300 Cubic yards</a:t>
            </a:r>
          </a:p>
          <a:p>
            <a:pPr lvl="1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/>
              <a:t>Fill Material: </a:t>
            </a:r>
          </a:p>
          <a:p>
            <a:pPr marL="171450" lvl="1"/>
            <a:r>
              <a:rPr lang="en-US" sz="2000" dirty="0"/>
              <a:t>  85,300 Cubic yards</a:t>
            </a:r>
          </a:p>
          <a:p>
            <a:pPr marL="171450" lvl="1"/>
            <a:endParaRPr lang="en-US" sz="2000" dirty="0"/>
          </a:p>
          <a:p>
            <a:r>
              <a:rPr lang="en-US" sz="2000" dirty="0"/>
              <a:t>Removal of 22 Homes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3C745-AC6D-4871-93AB-6C1EB543CE99}"/>
              </a:ext>
            </a:extLst>
          </p:cNvPr>
          <p:cNvSpPr txBox="1"/>
          <p:nvPr/>
        </p:nvSpPr>
        <p:spPr>
          <a:xfrm>
            <a:off x="2658753" y="6550223"/>
            <a:ext cx="4098182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7:</a:t>
            </a:r>
            <a:r>
              <a:rPr lang="en-US" sz="1400" dirty="0"/>
              <a:t>  </a:t>
            </a:r>
            <a:r>
              <a:rPr lang="en-US" sz="1400" dirty="0" smtClean="0"/>
              <a:t>Alignment Option 1- Horizontal Alignment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29" y="1138033"/>
            <a:ext cx="7381628" cy="53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1C0D-67A3-9744-9D1C-67956424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6726"/>
            <a:ext cx="9601200" cy="10142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Alignment Option 1: Raising Current Highway- Vertical Alignment</a:t>
            </a:r>
            <a:br>
              <a:rPr lang="en-US" sz="4000" b="1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03713-87A7-AF4B-9571-FFE9DBB9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13</a:t>
            </a:fld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CD38E-BE72-4BB6-9345-475B273B7C07}"/>
              </a:ext>
            </a:extLst>
          </p:cNvPr>
          <p:cNvSpPr txBox="1"/>
          <p:nvPr/>
        </p:nvSpPr>
        <p:spPr>
          <a:xfrm>
            <a:off x="9973652" y="1896177"/>
            <a:ext cx="2218348" cy="31700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Maximum Existing Elevation: </a:t>
            </a:r>
          </a:p>
          <a:p>
            <a:r>
              <a:rPr lang="en-US" sz="2000" dirty="0"/>
              <a:t>	3669' </a:t>
            </a:r>
          </a:p>
          <a:p>
            <a:endParaRPr lang="en-US" sz="2000" dirty="0"/>
          </a:p>
          <a:p>
            <a:r>
              <a:rPr lang="en-US" sz="2000" dirty="0"/>
              <a:t>Minimum Existing Elevation: </a:t>
            </a:r>
          </a:p>
          <a:p>
            <a:r>
              <a:rPr lang="en-US" sz="2000" dirty="0"/>
              <a:t>	3641'</a:t>
            </a:r>
          </a:p>
          <a:p>
            <a:endParaRPr lang="en-US" sz="2000" dirty="0"/>
          </a:p>
          <a:p>
            <a:r>
              <a:rPr lang="en-US" sz="2000" dirty="0"/>
              <a:t>Levee Elevation: </a:t>
            </a:r>
          </a:p>
          <a:p>
            <a:r>
              <a:rPr lang="en-US" sz="2000"/>
              <a:t>3650</a:t>
            </a:r>
            <a:r>
              <a:rPr lang="en-US" sz="2000"/>
              <a:t>' -3655</a:t>
            </a:r>
            <a:r>
              <a:rPr lang="en-US" sz="2000" dirty="0"/>
              <a:t>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580CF-2E97-4EF5-9827-A4476EF7EA34}"/>
              </a:ext>
            </a:extLst>
          </p:cNvPr>
          <p:cNvSpPr txBox="1"/>
          <p:nvPr/>
        </p:nvSpPr>
        <p:spPr>
          <a:xfrm>
            <a:off x="3209339" y="6058550"/>
            <a:ext cx="414386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8:</a:t>
            </a:r>
            <a:r>
              <a:rPr lang="en-US" sz="1400" dirty="0"/>
              <a:t>  Alignment Option 1- </a:t>
            </a:r>
            <a:r>
              <a:rPr lang="en-US" sz="1400" dirty="0" smtClean="0"/>
              <a:t>Vertical </a:t>
            </a:r>
            <a:r>
              <a:rPr lang="en-US" sz="1400" dirty="0"/>
              <a:t>Alignment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40" y="1663786"/>
            <a:ext cx="9068864" cy="432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B01-1931-5E4F-A03D-86AB4AC2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30" y="118668"/>
            <a:ext cx="11308693" cy="741542"/>
          </a:xfrm>
        </p:spPr>
        <p:txBody>
          <a:bodyPr>
            <a:noAutofit/>
          </a:bodyPr>
          <a:lstStyle/>
          <a:p>
            <a:pPr algn="ctr"/>
            <a:r>
              <a:rPr lang="en-US" sz="4000" b="1"/>
              <a:t>Alignment Option 2: Running Along Agricultural Dike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BA13-B6D3-D14A-B61D-CFAD5B02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14</a:t>
            </a:fld>
            <a:endParaRPr lang="en-US" sz="2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A335D1-CEE4-B64A-9E0C-9ACDE4275C29}"/>
              </a:ext>
            </a:extLst>
          </p:cNvPr>
          <p:cNvGrpSpPr/>
          <p:nvPr/>
        </p:nvGrpSpPr>
        <p:grpSpPr>
          <a:xfrm>
            <a:off x="985408" y="752943"/>
            <a:ext cx="5283472" cy="5734684"/>
            <a:chOff x="985408" y="1006942"/>
            <a:chExt cx="4920615" cy="548068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4FC12DB-C73C-7D4C-8B54-1AD614411A5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08" y="1006942"/>
              <a:ext cx="4920615" cy="5480685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81B363F-4FFE-814A-AD3C-FE612A04C6A3}"/>
                </a:ext>
              </a:extLst>
            </p:cNvPr>
            <p:cNvGrpSpPr/>
            <p:nvPr/>
          </p:nvGrpSpPr>
          <p:grpSpPr>
            <a:xfrm>
              <a:off x="1078119" y="1014562"/>
              <a:ext cx="4827904" cy="5473065"/>
              <a:chOff x="0" y="0"/>
              <a:chExt cx="4828257" cy="5473065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B7FF6B7-D81B-074F-998D-F00AC52F579F}"/>
                  </a:ext>
                </a:extLst>
              </p:cNvPr>
              <p:cNvGrpSpPr/>
              <p:nvPr/>
            </p:nvGrpSpPr>
            <p:grpSpPr>
              <a:xfrm>
                <a:off x="0" y="0"/>
                <a:ext cx="4453255" cy="5473065"/>
                <a:chOff x="0" y="0"/>
                <a:chExt cx="4453872" cy="5473275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C585543D-EC8D-2D4B-9258-76944430272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453872" cy="5473275"/>
                  <a:chOff x="0" y="0"/>
                  <a:chExt cx="4453872" cy="5473275"/>
                </a:xfrm>
              </p:grpSpPr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E5511F63-1C5C-8C41-93EF-E8769E5968C4}"/>
                      </a:ext>
                    </a:extLst>
                  </p:cNvPr>
                  <p:cNvCxnSpPr/>
                  <p:nvPr/>
                </p:nvCxnSpPr>
                <p:spPr>
                  <a:xfrm>
                    <a:off x="1015028" y="533765"/>
                    <a:ext cx="1574358" cy="2115047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033835E6-F984-DA4A-8329-E59AA884E344}"/>
                      </a:ext>
                    </a:extLst>
                  </p:cNvPr>
                  <p:cNvCxnSpPr/>
                  <p:nvPr/>
                </p:nvCxnSpPr>
                <p:spPr>
                  <a:xfrm>
                    <a:off x="2607571" y="2668823"/>
                    <a:ext cx="38100" cy="463550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F422A48D-EF96-9C4C-9441-8F1B48E3CDEC}"/>
                      </a:ext>
                    </a:extLst>
                  </p:cNvPr>
                  <p:cNvCxnSpPr/>
                  <p:nvPr/>
                </p:nvCxnSpPr>
                <p:spPr>
                  <a:xfrm>
                    <a:off x="2638197" y="3150086"/>
                    <a:ext cx="424387" cy="551265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62A93B00-8E69-5444-A082-FDAF223C31CF}"/>
                      </a:ext>
                    </a:extLst>
                  </p:cNvPr>
                  <p:cNvCxnSpPr/>
                  <p:nvPr/>
                </p:nvCxnSpPr>
                <p:spPr>
                  <a:xfrm>
                    <a:off x="3036333" y="3661975"/>
                    <a:ext cx="503139" cy="560016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F335EBCF-024C-754A-ADA6-91082B57EF99}"/>
                      </a:ext>
                    </a:extLst>
                  </p:cNvPr>
                  <p:cNvCxnSpPr/>
                  <p:nvPr/>
                </p:nvCxnSpPr>
                <p:spPr>
                  <a:xfrm>
                    <a:off x="3565722" y="4230741"/>
                    <a:ext cx="538140" cy="546890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B2F878D9-76E7-DD4F-8EC3-1C7C1026D04D}"/>
                      </a:ext>
                    </a:extLst>
                  </p:cNvPr>
                  <p:cNvCxnSpPr/>
                  <p:nvPr/>
                </p:nvCxnSpPr>
                <p:spPr>
                  <a:xfrm>
                    <a:off x="4112612" y="4786381"/>
                    <a:ext cx="341260" cy="686894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33D8BFC9-3B83-0042-977B-B1E368CD67A7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844398" cy="406886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7EE14BE5-D907-3448-BB6D-EB1D12704A2A}"/>
                      </a:ext>
                    </a:extLst>
                  </p:cNvPr>
                  <p:cNvCxnSpPr/>
                  <p:nvPr/>
                </p:nvCxnSpPr>
                <p:spPr>
                  <a:xfrm>
                    <a:off x="835648" y="402511"/>
                    <a:ext cx="170629" cy="135629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8C52B4C2-673C-CB40-81D9-4C6DF35DD8DB}"/>
                    </a:ext>
                  </a:extLst>
                </p:cNvPr>
                <p:cNvGrpSpPr/>
                <p:nvPr/>
              </p:nvGrpSpPr>
              <p:grpSpPr>
                <a:xfrm>
                  <a:off x="863719" y="400704"/>
                  <a:ext cx="3452411" cy="4735609"/>
                  <a:chOff x="544743" y="305011"/>
                  <a:chExt cx="3452411" cy="4735609"/>
                </a:xfrm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7F04590E-83C9-DC4B-945A-4AFEA312F68F}"/>
                      </a:ext>
                    </a:extLst>
                  </p:cNvPr>
                  <p:cNvGrpSpPr/>
                  <p:nvPr/>
                </p:nvGrpSpPr>
                <p:grpSpPr>
                  <a:xfrm>
                    <a:off x="628401" y="305011"/>
                    <a:ext cx="3368753" cy="4672092"/>
                    <a:chOff x="-375453" y="-13902"/>
                    <a:chExt cx="3370288" cy="4672508"/>
                  </a:xfrm>
                </p:grpSpPr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52FCA6D4-8F59-BA43-8C48-872B33722E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75453" y="-13902"/>
                      <a:ext cx="1436605" cy="1886708"/>
                      <a:chOff x="-439888" y="-16260"/>
                      <a:chExt cx="1683154" cy="2206376"/>
                    </a:xfrm>
                  </p:grpSpPr>
                  <p:cxnSp>
                    <p:nvCxnSpPr>
                      <p:cNvPr id="91" name="Straight Connector 90">
                        <a:extLst>
                          <a:ext uri="{FF2B5EF4-FFF2-40B4-BE49-F238E27FC236}">
                            <a16:creationId xmlns:a16="http://schemas.microsoft.com/office/drawing/2014/main" id="{91FF6177-7FA5-3040-9D12-73317D279B4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439888" y="-16260"/>
                        <a:ext cx="1318124" cy="1713553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Straight Connector 91">
                        <a:extLst>
                          <a:ext uri="{FF2B5EF4-FFF2-40B4-BE49-F238E27FC236}">
                            <a16:creationId xmlns:a16="http://schemas.microsoft.com/office/drawing/2014/main" id="{700E1BF7-82FC-7A4D-9500-485D4282F72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77507" y="1699997"/>
                        <a:ext cx="365759" cy="49011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B7D9655B-65DA-E649-A4CF-A2566CD1702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65757" y="1890702"/>
                      <a:ext cx="919178" cy="124568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>
                      <a:extLst>
                        <a:ext uri="{FF2B5EF4-FFF2-40B4-BE49-F238E27FC236}">
                          <a16:creationId xmlns:a16="http://schemas.microsoft.com/office/drawing/2014/main" id="{990CFEB9-439A-E34B-B91A-99B8980236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2996" y="3132561"/>
                      <a:ext cx="497633" cy="69274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80F5D90F-16D2-CC44-B82F-EA6A774F30B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69941" y="3827699"/>
                      <a:ext cx="524894" cy="830907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0303B282-0CCB-E142-85C0-761918457BAE}"/>
                      </a:ext>
                    </a:extLst>
                  </p:cNvPr>
                  <p:cNvGrpSpPr/>
                  <p:nvPr/>
                </p:nvGrpSpPr>
                <p:grpSpPr>
                  <a:xfrm>
                    <a:off x="544743" y="310724"/>
                    <a:ext cx="3396066" cy="4729896"/>
                    <a:chOff x="544743" y="310724"/>
                    <a:chExt cx="3396066" cy="4729896"/>
                  </a:xfrm>
                </p:grpSpPr>
                <p:grpSp>
                  <p:nvGrpSpPr>
                    <p:cNvPr id="79" name="Group 78">
                      <a:extLst>
                        <a:ext uri="{FF2B5EF4-FFF2-40B4-BE49-F238E27FC236}">
                          <a16:creationId xmlns:a16="http://schemas.microsoft.com/office/drawing/2014/main" id="{FA936699-8591-B64B-9519-C206B61372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1095" y="310724"/>
                      <a:ext cx="3389714" cy="4729896"/>
                      <a:chOff x="-432938" y="-464772"/>
                      <a:chExt cx="3391169" cy="4730740"/>
                    </a:xfrm>
                  </p:grpSpPr>
                  <p:cxnSp>
                    <p:nvCxnSpPr>
                      <p:cNvPr id="81" name="Straight Connector 80">
                        <a:extLst>
                          <a:ext uri="{FF2B5EF4-FFF2-40B4-BE49-F238E27FC236}">
                            <a16:creationId xmlns:a16="http://schemas.microsoft.com/office/drawing/2014/main" id="{499FD64A-987D-3E4A-8022-D4A5AAAD88C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-432938" y="-464772"/>
                        <a:ext cx="69890" cy="95271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82" name="Group 81">
                        <a:extLst>
                          <a:ext uri="{FF2B5EF4-FFF2-40B4-BE49-F238E27FC236}">
                            <a16:creationId xmlns:a16="http://schemas.microsoft.com/office/drawing/2014/main" id="{B606BC22-3B7C-B041-BC1D-E356F1F4DAF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80453" y="-242474"/>
                        <a:ext cx="3238684" cy="4508442"/>
                        <a:chOff x="-293501" y="-314788"/>
                        <a:chExt cx="3239237" cy="4508648"/>
                      </a:xfrm>
                    </p:grpSpPr>
                    <p:cxnSp>
                      <p:nvCxnSpPr>
                        <p:cNvPr id="83" name="Straight Connector 82">
                          <a:extLst>
                            <a:ext uri="{FF2B5EF4-FFF2-40B4-BE49-F238E27FC236}">
                              <a16:creationId xmlns:a16="http://schemas.microsoft.com/office/drawing/2014/main" id="{73375D13-6558-0142-B08F-41D8DC44B5C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-293501" y="-314788"/>
                          <a:ext cx="1432642" cy="1936019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" name="Straight Connector 83">
                          <a:extLst>
                            <a:ext uri="{FF2B5EF4-FFF2-40B4-BE49-F238E27FC236}">
                              <a16:creationId xmlns:a16="http://schemas.microsoft.com/office/drawing/2014/main" id="{A62DC04B-6E98-E146-A2DA-7FE8E71A322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136304" y="1609762"/>
                          <a:ext cx="999218" cy="1392459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" name="Straight Connector 84">
                          <a:extLst>
                            <a:ext uri="{FF2B5EF4-FFF2-40B4-BE49-F238E27FC236}">
                              <a16:creationId xmlns:a16="http://schemas.microsoft.com/office/drawing/2014/main" id="{F794BEFA-66A6-5846-9E0E-F8107C02610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130457" y="2997448"/>
                          <a:ext cx="319313" cy="43387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" name="Straight Connector 85">
                          <a:extLst>
                            <a:ext uri="{FF2B5EF4-FFF2-40B4-BE49-F238E27FC236}">
                              <a16:creationId xmlns:a16="http://schemas.microsoft.com/office/drawing/2014/main" id="{14480D3F-5C2F-4D49-AEB6-CD294651176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445371" y="3426335"/>
                          <a:ext cx="500365" cy="767525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6511F293-45A0-BC44-BC25-3AF0CA7F020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44743" y="393276"/>
                      <a:ext cx="162669" cy="14479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2F2795C-B007-7E4F-8E22-56A1895A600B}"/>
                  </a:ext>
                </a:extLst>
              </p:cNvPr>
              <p:cNvGrpSpPr/>
              <p:nvPr/>
            </p:nvGrpSpPr>
            <p:grpSpPr>
              <a:xfrm>
                <a:off x="1402080" y="7620"/>
                <a:ext cx="3426177" cy="3557984"/>
                <a:chOff x="938893" y="0"/>
                <a:chExt cx="3426177" cy="3557984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402DC0AB-24B8-EF43-A35D-1B5BC7FC903E}"/>
                    </a:ext>
                  </a:extLst>
                </p:cNvPr>
                <p:cNvCxnSpPr/>
                <p:nvPr/>
              </p:nvCxnSpPr>
              <p:spPr>
                <a:xfrm>
                  <a:off x="1747318" y="479834"/>
                  <a:ext cx="71117" cy="457037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E259FF7D-3917-F74C-A4BB-CBB1855385D2}"/>
                    </a:ext>
                  </a:extLst>
                </p:cNvPr>
                <p:cNvGrpSpPr/>
                <p:nvPr/>
              </p:nvGrpSpPr>
              <p:grpSpPr>
                <a:xfrm>
                  <a:off x="938893" y="0"/>
                  <a:ext cx="3426177" cy="3557984"/>
                  <a:chOff x="938893" y="0"/>
                  <a:chExt cx="3426177" cy="3557984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4EEF76FB-196A-6C4D-BBBB-66DAA934E037}"/>
                      </a:ext>
                    </a:extLst>
                  </p:cNvPr>
                  <p:cNvCxnSpPr/>
                  <p:nvPr/>
                </p:nvCxnSpPr>
                <p:spPr>
                  <a:xfrm>
                    <a:off x="938893" y="0"/>
                    <a:ext cx="0" cy="167615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7FD1855C-724E-AB4B-91A1-3ABACF658726}"/>
                      </a:ext>
                    </a:extLst>
                  </p:cNvPr>
                  <p:cNvCxnSpPr/>
                  <p:nvPr/>
                </p:nvCxnSpPr>
                <p:spPr>
                  <a:xfrm>
                    <a:off x="938893" y="171450"/>
                    <a:ext cx="507975" cy="91426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D80A345E-BB72-CF49-9C54-EDDEB6BBA70C}"/>
                      </a:ext>
                    </a:extLst>
                  </p:cNvPr>
                  <p:cNvCxnSpPr/>
                  <p:nvPr/>
                </p:nvCxnSpPr>
                <p:spPr>
                  <a:xfrm>
                    <a:off x="1445078" y="261258"/>
                    <a:ext cx="299513" cy="221761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98C3031E-8624-5344-8444-7D638E9F389E}"/>
                      </a:ext>
                    </a:extLst>
                  </p:cNvPr>
                  <p:cNvCxnSpPr/>
                  <p:nvPr/>
                </p:nvCxnSpPr>
                <p:spPr>
                  <a:xfrm>
                    <a:off x="1812471" y="947058"/>
                    <a:ext cx="106040" cy="111743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B6BAB74B-ACE8-6D4C-AE20-43A793876EA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18607" y="979715"/>
                    <a:ext cx="227264" cy="71109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7CB0F7DF-E94B-FA42-94C2-CDE30495AA58}"/>
                      </a:ext>
                    </a:extLst>
                  </p:cNvPr>
                  <p:cNvCxnSpPr/>
                  <p:nvPr/>
                </p:nvCxnSpPr>
                <p:spPr>
                  <a:xfrm>
                    <a:off x="2147207" y="979715"/>
                    <a:ext cx="399511" cy="408353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C6152D51-6D4A-0C4A-9851-3A59D04E2B4E}"/>
                      </a:ext>
                    </a:extLst>
                  </p:cNvPr>
                  <p:cNvCxnSpPr/>
                  <p:nvPr/>
                </p:nvCxnSpPr>
                <p:spPr>
                  <a:xfrm>
                    <a:off x="2547257" y="1371600"/>
                    <a:ext cx="126359" cy="497766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23372EB3-138F-1E40-9906-B1A19733171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92135" y="1869622"/>
                    <a:ext cx="278751" cy="456941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C09D2604-8D9A-D941-8610-03CEAD5A8253}"/>
                      </a:ext>
                    </a:extLst>
                  </p:cNvPr>
                  <p:cNvCxnSpPr/>
                  <p:nvPr/>
                </p:nvCxnSpPr>
                <p:spPr>
                  <a:xfrm>
                    <a:off x="2392135" y="2326822"/>
                    <a:ext cx="66037" cy="266661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88529472-98B1-344F-B3B7-1D82A6C6DE00}"/>
                      </a:ext>
                    </a:extLst>
                  </p:cNvPr>
                  <p:cNvCxnSpPr/>
                  <p:nvPr/>
                </p:nvCxnSpPr>
                <p:spPr>
                  <a:xfrm>
                    <a:off x="2457450" y="2596243"/>
                    <a:ext cx="396221" cy="208520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10B7D0E0-CF37-0C48-A91C-EAECD879E125}"/>
                      </a:ext>
                    </a:extLst>
                  </p:cNvPr>
                  <p:cNvCxnSpPr/>
                  <p:nvPr/>
                </p:nvCxnSpPr>
                <p:spPr>
                  <a:xfrm>
                    <a:off x="2857500" y="2800350"/>
                    <a:ext cx="314945" cy="0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7BDE7C91-CB2E-7148-BF23-C653F35F657E}"/>
                      </a:ext>
                    </a:extLst>
                  </p:cNvPr>
                  <p:cNvCxnSpPr/>
                  <p:nvPr/>
                </p:nvCxnSpPr>
                <p:spPr>
                  <a:xfrm>
                    <a:off x="3175907" y="2808515"/>
                    <a:ext cx="724584" cy="286355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20358F1D-8929-3747-8AE1-2CED634E2DFD}"/>
                      </a:ext>
                    </a:extLst>
                  </p:cNvPr>
                  <p:cNvCxnSpPr/>
                  <p:nvPr/>
                </p:nvCxnSpPr>
                <p:spPr>
                  <a:xfrm>
                    <a:off x="3894364" y="3094265"/>
                    <a:ext cx="269227" cy="387293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9FA5287C-7F19-3541-AF81-5F90C741D062}"/>
                      </a:ext>
                    </a:extLst>
                  </p:cNvPr>
                  <p:cNvCxnSpPr/>
                  <p:nvPr/>
                </p:nvCxnSpPr>
                <p:spPr>
                  <a:xfrm>
                    <a:off x="4163785" y="3477986"/>
                    <a:ext cx="201285" cy="79998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A31A13A-008F-5643-BD82-2C04DBFD6502}"/>
              </a:ext>
            </a:extLst>
          </p:cNvPr>
          <p:cNvCxnSpPr>
            <a:cxnSpLocks/>
          </p:cNvCxnSpPr>
          <p:nvPr/>
        </p:nvCxnSpPr>
        <p:spPr>
          <a:xfrm flipV="1">
            <a:off x="5331074" y="6087163"/>
            <a:ext cx="62261" cy="528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032B970B-3FDD-D546-A27A-180AD407C8B9}"/>
              </a:ext>
            </a:extLst>
          </p:cNvPr>
          <p:cNvSpPr txBox="1">
            <a:spLocks/>
          </p:cNvSpPr>
          <p:nvPr/>
        </p:nvSpPr>
        <p:spPr>
          <a:xfrm>
            <a:off x="6383295" y="2544303"/>
            <a:ext cx="5600157" cy="1913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83540">
              <a:buFont typeface="Arial" panose="020B0604020202020204" pitchFamily="34" charset="0"/>
              <a:buChar char="•"/>
            </a:pPr>
            <a:r>
              <a:rPr lang="en-US" sz="2800" i="0" dirty="0"/>
              <a:t>Max Corridor Width- </a:t>
            </a:r>
            <a:r>
              <a:rPr lang="en-US" sz="2800" i="0" dirty="0" smtClean="0"/>
              <a:t>108 </a:t>
            </a:r>
            <a:r>
              <a:rPr lang="en-US" sz="2800" i="0" dirty="0"/>
              <a:t>feet</a:t>
            </a:r>
            <a:endParaRPr lang="en-US" dirty="0"/>
          </a:p>
          <a:p>
            <a:pPr lvl="1" indent="-383540">
              <a:buFont typeface="Arial" panose="020B0604020202020204" pitchFamily="34" charset="0"/>
              <a:buChar char="•"/>
            </a:pPr>
            <a:r>
              <a:rPr lang="en-US" sz="2800" i="0" dirty="0"/>
              <a:t>LOS A</a:t>
            </a:r>
          </a:p>
          <a:p>
            <a:pPr lvl="1" indent="-383540">
              <a:buFont typeface="Arial" panose="020B0604020202020204" pitchFamily="34" charset="0"/>
              <a:buChar char="•"/>
            </a:pPr>
            <a:r>
              <a:rPr lang="en-US" sz="2800" i="0" dirty="0"/>
              <a:t>Design Speed of 60 mph </a:t>
            </a:r>
          </a:p>
          <a:p>
            <a:pPr marL="530225" lvl="1" indent="0">
              <a:buFont typeface="Franklin Gothic Book" panose="020B0503020102020204" pitchFamily="34" charset="0"/>
              <a:buNone/>
            </a:pPr>
            <a:endParaRPr lang="en-US" sz="2400" dirty="0"/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2BCC37B2-E7C8-D64C-8B4B-6911FED3A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748" y="5791299"/>
            <a:ext cx="429540" cy="582330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1194881" y="6484342"/>
            <a:ext cx="4603183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9: </a:t>
            </a:r>
            <a:r>
              <a:rPr lang="en-US" sz="1400" dirty="0"/>
              <a:t>Schematic for Horizontal Alignment Option </a:t>
            </a:r>
            <a:r>
              <a:rPr lang="en-US" sz="1400" dirty="0" smtClean="0"/>
              <a:t>2 </a:t>
            </a:r>
            <a:r>
              <a:rPr lang="en-US" sz="1400" dirty="0"/>
              <a:t>[4]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CC6077-77D9-46C9-BF34-E53F1994BCBF}"/>
              </a:ext>
            </a:extLst>
          </p:cNvPr>
          <p:cNvGrpSpPr/>
          <p:nvPr/>
        </p:nvGrpSpPr>
        <p:grpSpPr>
          <a:xfrm>
            <a:off x="6752545" y="5287276"/>
            <a:ext cx="2757487" cy="1200329"/>
            <a:chOff x="7215188" y="4788348"/>
            <a:chExt cx="2757487" cy="120032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5C66C72-290E-413A-984B-C7D7F4CE7ED4}"/>
                </a:ext>
              </a:extLst>
            </p:cNvPr>
            <p:cNvSpPr txBox="1"/>
            <p:nvPr/>
          </p:nvSpPr>
          <p:spPr>
            <a:xfrm>
              <a:off x="7215188" y="4788348"/>
              <a:ext cx="27574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Legend:</a:t>
              </a:r>
            </a:p>
            <a:p>
              <a:r>
                <a:rPr lang="en-US"/>
                <a:t>	Corridor</a:t>
              </a:r>
            </a:p>
            <a:p>
              <a:r>
                <a:rPr lang="en-US"/>
                <a:t>	Existing Highway</a:t>
              </a:r>
            </a:p>
            <a:p>
              <a:r>
                <a:rPr lang="en-US"/>
                <a:t>	Gila River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E0BE6CD-D5B4-41E4-94F7-3E03CCA7EAEB}"/>
                </a:ext>
              </a:extLst>
            </p:cNvPr>
            <p:cNvCxnSpPr/>
            <p:nvPr/>
          </p:nvCxnSpPr>
          <p:spPr>
            <a:xfrm>
              <a:off x="7388730" y="5214938"/>
              <a:ext cx="29278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5190AAE-FDEA-41A0-9801-E1CA7BC3F56D}"/>
                </a:ext>
              </a:extLst>
            </p:cNvPr>
            <p:cNvCxnSpPr>
              <a:cxnSpLocks/>
            </p:cNvCxnSpPr>
            <p:nvPr/>
          </p:nvCxnSpPr>
          <p:spPr>
            <a:xfrm>
              <a:off x="7388730" y="5529263"/>
              <a:ext cx="326520" cy="0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FB5460-E47C-447D-A12B-4C761A1AB5C2}"/>
                </a:ext>
              </a:extLst>
            </p:cNvPr>
            <p:cNvCxnSpPr/>
            <p:nvPr/>
          </p:nvCxnSpPr>
          <p:spPr>
            <a:xfrm>
              <a:off x="7360154" y="5822532"/>
              <a:ext cx="3979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8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B01-1931-5E4F-A03D-86AB4AC2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8693"/>
            <a:ext cx="9601200" cy="1014214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Highway Capacity Software (HCS)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BA13-B6D3-D14A-B61D-CFAD5B02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15</a:t>
            </a:fld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8816646" y="2730646"/>
            <a:ext cx="3070183" cy="2616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Level of Service (LOS):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Design Speed of 60 mph-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Percent Time Spent Following: 34.4%</a:t>
            </a:r>
          </a:p>
          <a:p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2E9DE-4CAD-AB43-9934-E5CFB6EC74A1}"/>
              </a:ext>
            </a:extLst>
          </p:cNvPr>
          <p:cNvSpPr txBox="1"/>
          <p:nvPr/>
        </p:nvSpPr>
        <p:spPr>
          <a:xfrm>
            <a:off x="2436005" y="789099"/>
            <a:ext cx="74723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/>
              <a:t>Alignment Option 2: Running Along Agricultural Dike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7578" y="1467824"/>
            <a:ext cx="4028603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400"/>
              <a:t>Table 6: HCS Input Data for Alignment Option 2 [5] 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B9514E55-7417-427A-9F19-6BECF585B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845672"/>
              </p:ext>
            </p:extLst>
          </p:nvPr>
        </p:nvGraphicFramePr>
        <p:xfrm>
          <a:off x="942068" y="1778507"/>
          <a:ext cx="4781549" cy="50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84285">
                  <a:extLst>
                    <a:ext uri="{9D8B030D-6E8A-4147-A177-3AD203B41FA5}">
                      <a16:colId xmlns:a16="http://schemas.microsoft.com/office/drawing/2014/main" val="2459552774"/>
                    </a:ext>
                  </a:extLst>
                </a:gridCol>
                <a:gridCol w="1697264">
                  <a:extLst>
                    <a:ext uri="{9D8B030D-6E8A-4147-A177-3AD203B41FA5}">
                      <a16:colId xmlns:a16="http://schemas.microsoft.com/office/drawing/2014/main" val="2673361835"/>
                    </a:ext>
                  </a:extLst>
                </a:gridCol>
              </a:tblGrid>
              <a:tr h="371475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200">
                          <a:solidFill>
                            <a:schemeClr val="bg1"/>
                          </a:solidFill>
                        </a:rPr>
                        <a:t>Input Data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8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Highway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Class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3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Shoulder Width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6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1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Lane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12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92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/>
                        <a:t>Terrain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8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Peak- Hour Factor, PHF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47202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% No-Passing Zone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6456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Access Points/Miles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3728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Two-Way Hourly Volume,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105 vehicles/hr.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518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Directional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dirty="0"/>
                        <a:t>60/40 %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82697"/>
                  </a:ext>
                </a:extLst>
              </a:tr>
            </a:tbl>
          </a:graphicData>
        </a:graphic>
      </p:graphicFrame>
      <p:graphicFrame>
        <p:nvGraphicFramePr>
          <p:cNvPr id="6" name="Diagram 12">
            <a:extLst>
              <a:ext uri="{FF2B5EF4-FFF2-40B4-BE49-F238E27FC236}">
                <a16:creationId xmlns:a16="http://schemas.microsoft.com/office/drawing/2014/main" id="{95E8D2A5-145E-453D-8A3B-8F62711CE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288732"/>
              </p:ext>
            </p:extLst>
          </p:nvPr>
        </p:nvGraphicFramePr>
        <p:xfrm>
          <a:off x="5972175" y="3075668"/>
          <a:ext cx="2552700" cy="166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82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DA48-3DE0-BF46-ACD8-532D6EEF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28" y="204537"/>
            <a:ext cx="9601200" cy="1106905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Alignment Option 2: Running Along Agricultural Dike- Horizontal Alignment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102E2-B7A5-914F-95FE-E8225D24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37344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16</a:t>
            </a:fld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BC711-9191-405A-9EC2-E30A0B0C3F4E}"/>
              </a:ext>
            </a:extLst>
          </p:cNvPr>
          <p:cNvSpPr txBox="1"/>
          <p:nvPr/>
        </p:nvSpPr>
        <p:spPr>
          <a:xfrm>
            <a:off x="9144001" y="2289343"/>
            <a:ext cx="2835026" cy="31700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Arial"/>
              </a:rPr>
              <a:t>Levee Length:​</a:t>
            </a:r>
          </a:p>
          <a:p>
            <a:r>
              <a:rPr lang="en-US" sz="2000" dirty="0">
                <a:cs typeface="Arial"/>
              </a:rPr>
              <a:t>     1.91 Miles​</a:t>
            </a:r>
          </a:p>
          <a:p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</a:rPr>
              <a:t>Cut Material: ​</a:t>
            </a:r>
          </a:p>
          <a:p>
            <a:r>
              <a:rPr lang="en-US" sz="2000" dirty="0">
                <a:cs typeface="Arial"/>
              </a:rPr>
              <a:t>     4,500 Cubic yards​</a:t>
            </a:r>
          </a:p>
          <a:p>
            <a:r>
              <a:rPr lang="en-US" sz="2000" dirty="0">
                <a:cs typeface="Arial"/>
              </a:rPr>
              <a:t>​</a:t>
            </a:r>
            <a:endParaRPr lang="en-US" sz="2000">
              <a:latin typeface="Arial"/>
              <a:cs typeface="Arial"/>
            </a:endParaRPr>
          </a:p>
          <a:p>
            <a:r>
              <a:rPr lang="en-US" sz="2000" dirty="0">
                <a:cs typeface="Arial"/>
              </a:rPr>
              <a:t>Fill Material: ​</a:t>
            </a:r>
          </a:p>
          <a:p>
            <a:r>
              <a:rPr lang="en-US" sz="2000" dirty="0">
                <a:cs typeface="Arial"/>
              </a:rPr>
              <a:t>     138,000 Cubic yards</a:t>
            </a:r>
          </a:p>
          <a:p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</a:rPr>
              <a:t>Removal </a:t>
            </a:r>
            <a:r>
              <a:rPr lang="en-US" sz="2000">
                <a:cs typeface="Arial"/>
              </a:rPr>
              <a:t>of 41 </a:t>
            </a:r>
            <a:r>
              <a:rPr lang="en-US" sz="2000" dirty="0">
                <a:cs typeface="Arial"/>
              </a:rPr>
              <a:t>Homes​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DEC1B-5D4E-4ACE-9FF9-65740D099358}"/>
              </a:ext>
            </a:extLst>
          </p:cNvPr>
          <p:cNvSpPr txBox="1"/>
          <p:nvPr/>
        </p:nvSpPr>
        <p:spPr>
          <a:xfrm>
            <a:off x="2927749" y="6550223"/>
            <a:ext cx="418532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10:</a:t>
            </a:r>
            <a:r>
              <a:rPr lang="en-US" sz="1400" dirty="0"/>
              <a:t>  </a:t>
            </a:r>
            <a:r>
              <a:rPr lang="en-US" sz="1400" dirty="0" smtClean="0"/>
              <a:t>Alignment Option 2- Horizontal Alignment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85" y="1267562"/>
            <a:ext cx="7779979" cy="53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DA48-3DE0-BF46-ACD8-532D6EEF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945" y="204537"/>
            <a:ext cx="10353303" cy="1118937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Alignment Option 2: Running Along Agricultural Dike- Vertical Alignment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102E2-B7A5-914F-95FE-E8225D24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25312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17</a:t>
            </a:fld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9386B-FF51-425C-AA3A-49B466032980}"/>
              </a:ext>
            </a:extLst>
          </p:cNvPr>
          <p:cNvSpPr txBox="1"/>
          <p:nvPr/>
        </p:nvSpPr>
        <p:spPr>
          <a:xfrm>
            <a:off x="10064535" y="2168794"/>
            <a:ext cx="1990725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Segoe UI"/>
              </a:rPr>
              <a:t>Maximum Existing Elevation: ​</a:t>
            </a:r>
          </a:p>
          <a:p>
            <a:r>
              <a:rPr lang="en-US" dirty="0">
                <a:cs typeface="Segoe UI"/>
              </a:rPr>
              <a:t>	3661'</a:t>
            </a:r>
          </a:p>
          <a:p>
            <a:r>
              <a:rPr lang="en-US" dirty="0">
                <a:cs typeface="Segoe UI"/>
              </a:rPr>
              <a:t>​</a:t>
            </a:r>
            <a:endParaRPr lang="en-US" dirty="0">
              <a:latin typeface="Segoe UI"/>
              <a:cs typeface="Segoe UI"/>
            </a:endParaRPr>
          </a:p>
          <a:p>
            <a:r>
              <a:rPr lang="en-US" dirty="0">
                <a:cs typeface="Segoe UI"/>
              </a:rPr>
              <a:t>Minimum Existing Elevation: ​</a:t>
            </a:r>
          </a:p>
          <a:p>
            <a:r>
              <a:rPr lang="en-US" dirty="0">
                <a:cs typeface="Segoe UI"/>
              </a:rPr>
              <a:t>	3641'</a:t>
            </a:r>
          </a:p>
          <a:p>
            <a:endParaRPr lang="en-US" dirty="0">
              <a:cs typeface="Segoe UI"/>
            </a:endParaRPr>
          </a:p>
          <a:p>
            <a:r>
              <a:rPr lang="en-US" dirty="0">
                <a:cs typeface="Segoe UI"/>
              </a:rPr>
              <a:t>Levee Elevation: </a:t>
            </a:r>
          </a:p>
          <a:p>
            <a:r>
              <a:rPr lang="en-US">
                <a:cs typeface="Segoe UI"/>
              </a:rPr>
              <a:t>3650</a:t>
            </a:r>
            <a:r>
              <a:rPr lang="en-US">
                <a:cs typeface="Segoe UI"/>
              </a:rPr>
              <a:t>'-3661'</a:t>
            </a:r>
            <a:endParaRPr lang="en-US" dirty="0">
              <a:cs typeface="Segoe UI"/>
            </a:endParaRPr>
          </a:p>
          <a:p>
            <a:endParaRPr lang="en-US" dirty="0">
              <a:cs typeface="Segoe UI"/>
            </a:endParaRPr>
          </a:p>
          <a:p>
            <a:endParaRPr lang="en-US" dirty="0"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07363-329B-41CA-826B-4B1255266947}"/>
              </a:ext>
            </a:extLst>
          </p:cNvPr>
          <p:cNvSpPr txBox="1"/>
          <p:nvPr/>
        </p:nvSpPr>
        <p:spPr>
          <a:xfrm>
            <a:off x="3223178" y="6425312"/>
            <a:ext cx="431574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11:</a:t>
            </a:r>
            <a:r>
              <a:rPr lang="en-US" sz="1400" dirty="0"/>
              <a:t>  Alignment Option 2- </a:t>
            </a:r>
            <a:r>
              <a:rPr lang="en-US" sz="1400" dirty="0" smtClean="0"/>
              <a:t>Vertical Alignment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96" y="1473206"/>
            <a:ext cx="9178710" cy="48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B01-1931-5E4F-A03D-86AB4AC2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98" y="118668"/>
            <a:ext cx="11229525" cy="979048"/>
          </a:xfrm>
        </p:spPr>
        <p:txBody>
          <a:bodyPr>
            <a:noAutofit/>
          </a:bodyPr>
          <a:lstStyle/>
          <a:p>
            <a:pPr algn="ctr"/>
            <a:r>
              <a:rPr lang="en-US" sz="3600" b="1"/>
              <a:t>Alignment Option 3: Running Parallel to Railroad on Agricultural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BA13-B6D3-D14A-B61D-CFAD5B02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18</a:t>
            </a:fld>
            <a:endParaRPr lang="en-US" sz="240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2D42B1C-5BE3-9F45-9052-E01CD469E3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13" y="1117184"/>
            <a:ext cx="4920615" cy="5480685"/>
          </a:xfrm>
          <a:prstGeom prst="rect">
            <a:avLst/>
          </a:prstGeom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EF22280-2FCC-B948-8384-98A00EC3F2F7}"/>
              </a:ext>
            </a:extLst>
          </p:cNvPr>
          <p:cNvGrpSpPr/>
          <p:nvPr/>
        </p:nvGrpSpPr>
        <p:grpSpPr>
          <a:xfrm>
            <a:off x="1540953" y="1093465"/>
            <a:ext cx="4365070" cy="3557903"/>
            <a:chOff x="1540953" y="1093465"/>
            <a:chExt cx="4365070" cy="3557903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9C6E037-1263-D54D-A1E1-400184E62722}"/>
                </a:ext>
              </a:extLst>
            </p:cNvPr>
            <p:cNvGrpSpPr/>
            <p:nvPr/>
          </p:nvGrpSpPr>
          <p:grpSpPr>
            <a:xfrm>
              <a:off x="1540953" y="1093465"/>
              <a:ext cx="4365070" cy="3557903"/>
              <a:chOff x="0" y="0"/>
              <a:chExt cx="4365070" cy="3557984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DDB9B3F1-6CDD-494A-B8B1-2A72971E1370}"/>
                  </a:ext>
                </a:extLst>
              </p:cNvPr>
              <p:cNvCxnSpPr/>
              <p:nvPr/>
            </p:nvCxnSpPr>
            <p:spPr>
              <a:xfrm>
                <a:off x="938893" y="0"/>
                <a:ext cx="0" cy="167615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614B0AE-048C-524D-9CB9-73DD9BFEAFB3}"/>
                  </a:ext>
                </a:extLst>
              </p:cNvPr>
              <p:cNvCxnSpPr/>
              <p:nvPr/>
            </p:nvCxnSpPr>
            <p:spPr>
              <a:xfrm>
                <a:off x="938893" y="171450"/>
                <a:ext cx="507975" cy="91426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14DAB64-61A6-DE42-8E35-598CEC071ED2}"/>
                  </a:ext>
                </a:extLst>
              </p:cNvPr>
              <p:cNvCxnSpPr/>
              <p:nvPr/>
            </p:nvCxnSpPr>
            <p:spPr>
              <a:xfrm>
                <a:off x="1445078" y="261258"/>
                <a:ext cx="299513" cy="221761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E72B0B6-7DDB-6249-B5CF-46764318D92A}"/>
                  </a:ext>
                </a:extLst>
              </p:cNvPr>
              <p:cNvCxnSpPr/>
              <p:nvPr/>
            </p:nvCxnSpPr>
            <p:spPr>
              <a:xfrm>
                <a:off x="1812471" y="947058"/>
                <a:ext cx="106040" cy="111743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9C2548C2-FF8F-654A-94EA-F3D0B3637907}"/>
                  </a:ext>
                </a:extLst>
              </p:cNvPr>
              <p:cNvCxnSpPr/>
              <p:nvPr/>
            </p:nvCxnSpPr>
            <p:spPr>
              <a:xfrm flipV="1">
                <a:off x="1918607" y="979715"/>
                <a:ext cx="227264" cy="71109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07E2F3D-3851-2842-977F-9B59767056EB}"/>
                  </a:ext>
                </a:extLst>
              </p:cNvPr>
              <p:cNvCxnSpPr/>
              <p:nvPr/>
            </p:nvCxnSpPr>
            <p:spPr>
              <a:xfrm>
                <a:off x="2147207" y="979715"/>
                <a:ext cx="399511" cy="408353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BFBCA913-36F7-A14B-9AF2-B77FA0AA6BCA}"/>
                  </a:ext>
                </a:extLst>
              </p:cNvPr>
              <p:cNvCxnSpPr/>
              <p:nvPr/>
            </p:nvCxnSpPr>
            <p:spPr>
              <a:xfrm>
                <a:off x="2547257" y="1371600"/>
                <a:ext cx="126359" cy="497766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AA61F35B-BCAD-AB4C-8CA7-16C05C695191}"/>
                  </a:ext>
                </a:extLst>
              </p:cNvPr>
              <p:cNvCxnSpPr/>
              <p:nvPr/>
            </p:nvCxnSpPr>
            <p:spPr>
              <a:xfrm flipH="1">
                <a:off x="2392135" y="1869622"/>
                <a:ext cx="278751" cy="456941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924F6C2-199C-E248-A224-B20604344940}"/>
                  </a:ext>
                </a:extLst>
              </p:cNvPr>
              <p:cNvCxnSpPr/>
              <p:nvPr/>
            </p:nvCxnSpPr>
            <p:spPr>
              <a:xfrm>
                <a:off x="2392135" y="2326822"/>
                <a:ext cx="66037" cy="266661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A2B4EE73-1198-2C4B-B6F5-C5E04FDB7E68}"/>
                  </a:ext>
                </a:extLst>
              </p:cNvPr>
              <p:cNvCxnSpPr/>
              <p:nvPr/>
            </p:nvCxnSpPr>
            <p:spPr>
              <a:xfrm>
                <a:off x="2457450" y="2596243"/>
                <a:ext cx="396221" cy="20852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0CA579C-2DFC-F34F-B2BB-8DE3D949FC40}"/>
                  </a:ext>
                </a:extLst>
              </p:cNvPr>
              <p:cNvCxnSpPr/>
              <p:nvPr/>
            </p:nvCxnSpPr>
            <p:spPr>
              <a:xfrm>
                <a:off x="2857500" y="2800350"/>
                <a:ext cx="314945" cy="0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7251B6A-B299-F94F-9E34-5447CEFACA49}"/>
                  </a:ext>
                </a:extLst>
              </p:cNvPr>
              <p:cNvCxnSpPr/>
              <p:nvPr/>
            </p:nvCxnSpPr>
            <p:spPr>
              <a:xfrm>
                <a:off x="3175907" y="2808515"/>
                <a:ext cx="724584" cy="286355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FF03C3A-B99A-A443-94F3-CF5B2DE19561}"/>
                  </a:ext>
                </a:extLst>
              </p:cNvPr>
              <p:cNvCxnSpPr/>
              <p:nvPr/>
            </p:nvCxnSpPr>
            <p:spPr>
              <a:xfrm>
                <a:off x="3894364" y="3094265"/>
                <a:ext cx="269227" cy="387293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FBD5BBEC-8C65-DB44-A361-6688D0D8D972}"/>
                  </a:ext>
                </a:extLst>
              </p:cNvPr>
              <p:cNvCxnSpPr/>
              <p:nvPr/>
            </p:nvCxnSpPr>
            <p:spPr>
              <a:xfrm>
                <a:off x="4163785" y="3477986"/>
                <a:ext cx="201285" cy="79998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8342A4C-C5A0-9146-933B-57EE7379411D}"/>
                  </a:ext>
                </a:extLst>
              </p:cNvPr>
              <p:cNvCxnSpPr/>
              <p:nvPr/>
            </p:nvCxnSpPr>
            <p:spPr>
              <a:xfrm>
                <a:off x="0" y="130629"/>
                <a:ext cx="412830" cy="810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7DAF500-B717-854B-BCF5-1B8121FF9713}"/>
                </a:ext>
              </a:extLst>
            </p:cNvPr>
            <p:cNvCxnSpPr>
              <a:cxnSpLocks/>
            </p:cNvCxnSpPr>
            <p:nvPr/>
          </p:nvCxnSpPr>
          <p:spPr>
            <a:xfrm>
              <a:off x="3274443" y="1561063"/>
              <a:ext cx="89601" cy="45475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A118652-F420-4942-AFEE-012FE5EFDD85}"/>
              </a:ext>
            </a:extLst>
          </p:cNvPr>
          <p:cNvGrpSpPr/>
          <p:nvPr/>
        </p:nvGrpSpPr>
        <p:grpSpPr>
          <a:xfrm>
            <a:off x="1144414" y="1124804"/>
            <a:ext cx="4453255" cy="5473065"/>
            <a:chOff x="1144414" y="1124804"/>
            <a:chExt cx="4453255" cy="5473065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895D8AD-3256-0347-9E82-0BD024473722}"/>
                </a:ext>
              </a:extLst>
            </p:cNvPr>
            <p:cNvGrpSpPr/>
            <p:nvPr/>
          </p:nvGrpSpPr>
          <p:grpSpPr>
            <a:xfrm>
              <a:off x="1144414" y="1124804"/>
              <a:ext cx="4453255" cy="5473065"/>
              <a:chOff x="0" y="0"/>
              <a:chExt cx="4453872" cy="54732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C642F9B-10A4-C24A-AD1A-B70A0744E892}"/>
                  </a:ext>
                </a:extLst>
              </p:cNvPr>
              <p:cNvGrpSpPr/>
              <p:nvPr/>
            </p:nvGrpSpPr>
            <p:grpSpPr>
              <a:xfrm>
                <a:off x="0" y="0"/>
                <a:ext cx="4453872" cy="5473275"/>
                <a:chOff x="0" y="0"/>
                <a:chExt cx="4453872" cy="5473275"/>
              </a:xfrm>
            </p:grpSpPr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4BFA9093-A298-5D43-80CF-33CBC7563B35}"/>
                    </a:ext>
                  </a:extLst>
                </p:cNvPr>
                <p:cNvCxnSpPr/>
                <p:nvPr/>
              </p:nvCxnSpPr>
              <p:spPr>
                <a:xfrm>
                  <a:off x="1015028" y="533765"/>
                  <a:ext cx="1574358" cy="2115047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4E915736-188A-7942-95C8-7A742FC6B80D}"/>
                    </a:ext>
                  </a:extLst>
                </p:cNvPr>
                <p:cNvCxnSpPr/>
                <p:nvPr/>
              </p:nvCxnSpPr>
              <p:spPr>
                <a:xfrm>
                  <a:off x="2607571" y="2668823"/>
                  <a:ext cx="38100" cy="463550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805584A-81EE-634C-870D-6E9D278FDB24}"/>
                    </a:ext>
                  </a:extLst>
                </p:cNvPr>
                <p:cNvCxnSpPr/>
                <p:nvPr/>
              </p:nvCxnSpPr>
              <p:spPr>
                <a:xfrm>
                  <a:off x="2638197" y="3150086"/>
                  <a:ext cx="424387" cy="551265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E6E97D3A-EEE0-D244-B4D2-C0C05642131C}"/>
                    </a:ext>
                  </a:extLst>
                </p:cNvPr>
                <p:cNvCxnSpPr/>
                <p:nvPr/>
              </p:nvCxnSpPr>
              <p:spPr>
                <a:xfrm>
                  <a:off x="3036333" y="3661975"/>
                  <a:ext cx="503139" cy="560016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BC0318EF-0A8F-204C-8F54-E35F2C090AA8}"/>
                    </a:ext>
                  </a:extLst>
                </p:cNvPr>
                <p:cNvCxnSpPr/>
                <p:nvPr/>
              </p:nvCxnSpPr>
              <p:spPr>
                <a:xfrm>
                  <a:off x="3565722" y="4230741"/>
                  <a:ext cx="538140" cy="546890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A8AA78A2-81E5-F94A-8F08-76C33C30C367}"/>
                    </a:ext>
                  </a:extLst>
                </p:cNvPr>
                <p:cNvCxnSpPr/>
                <p:nvPr/>
              </p:nvCxnSpPr>
              <p:spPr>
                <a:xfrm>
                  <a:off x="4112612" y="4786381"/>
                  <a:ext cx="341260" cy="686894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72D79F1C-391D-E144-93B0-40FFB481C4DC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844398" cy="406886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F299C09E-3521-B740-BB98-596DEB51D0E0}"/>
                    </a:ext>
                  </a:extLst>
                </p:cNvPr>
                <p:cNvCxnSpPr/>
                <p:nvPr/>
              </p:nvCxnSpPr>
              <p:spPr>
                <a:xfrm>
                  <a:off x="835648" y="402511"/>
                  <a:ext cx="170629" cy="135629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1E69B3CE-4D7B-E043-8FA2-23EF4AD3F8D7}"/>
                  </a:ext>
                </a:extLst>
              </p:cNvPr>
              <p:cNvGrpSpPr/>
              <p:nvPr/>
            </p:nvGrpSpPr>
            <p:grpSpPr>
              <a:xfrm>
                <a:off x="318980" y="95695"/>
                <a:ext cx="3997149" cy="5040618"/>
                <a:chOff x="4" y="2"/>
                <a:chExt cx="3997149" cy="5040618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E9172722-419E-6646-85C9-F55DA79BF25D}"/>
                    </a:ext>
                  </a:extLst>
                </p:cNvPr>
                <p:cNvGrpSpPr/>
                <p:nvPr/>
              </p:nvGrpSpPr>
              <p:grpSpPr>
                <a:xfrm>
                  <a:off x="491320" y="81888"/>
                  <a:ext cx="3505833" cy="4895216"/>
                  <a:chOff x="-512597" y="-237046"/>
                  <a:chExt cx="3507432" cy="4895652"/>
                </a:xfrm>
              </p:grpSpPr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1F6CCB90-25D3-7F45-90BE-35813306F3E3}"/>
                      </a:ext>
                    </a:extLst>
                  </p:cNvPr>
                  <p:cNvGrpSpPr/>
                  <p:nvPr/>
                </p:nvGrpSpPr>
                <p:grpSpPr>
                  <a:xfrm>
                    <a:off x="-512597" y="-237046"/>
                    <a:ext cx="1694470" cy="2020942"/>
                    <a:chOff x="-600569" y="-277211"/>
                    <a:chExt cx="1985276" cy="2363353"/>
                  </a:xfrm>
                </p:grpSpPr>
                <p:cxnSp>
                  <p:nvCxnSpPr>
                    <p:cNvPr id="122" name="Straight Connector 121">
                      <a:extLst>
                        <a:ext uri="{FF2B5EF4-FFF2-40B4-BE49-F238E27FC236}">
                          <a16:creationId xmlns:a16="http://schemas.microsoft.com/office/drawing/2014/main" id="{CA776341-1D02-5145-868D-6060AE02235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98448" y="-112809"/>
                      <a:ext cx="1318124" cy="1713553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>
                      <a:extLst>
                        <a:ext uri="{FF2B5EF4-FFF2-40B4-BE49-F238E27FC236}">
                          <a16:creationId xmlns:a16="http://schemas.microsoft.com/office/drawing/2014/main" id="{1DBCAB18-A7E5-E940-A686-1E34374785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600569" y="-277211"/>
                      <a:ext cx="316467" cy="171461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>
                      <a:extLst>
                        <a:ext uri="{FF2B5EF4-FFF2-40B4-BE49-F238E27FC236}">
                          <a16:creationId xmlns:a16="http://schemas.microsoft.com/office/drawing/2014/main" id="{D122EE4E-87CB-4748-AF1B-3AE7CFCA7C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18946" y="1596023"/>
                      <a:ext cx="365761" cy="49011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2C92665F-9E0C-7142-AE5E-D9C174780A3A}"/>
                      </a:ext>
                    </a:extLst>
                  </p:cNvPr>
                  <p:cNvCxnSpPr/>
                  <p:nvPr/>
                </p:nvCxnSpPr>
                <p:spPr>
                  <a:xfrm>
                    <a:off x="1178747" y="1776039"/>
                    <a:ext cx="965032" cy="1214283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65F37E28-690E-0744-B76E-692CCE052902}"/>
                      </a:ext>
                    </a:extLst>
                  </p:cNvPr>
                  <p:cNvCxnSpPr/>
                  <p:nvPr/>
                </p:nvCxnSpPr>
                <p:spPr>
                  <a:xfrm>
                    <a:off x="2135487" y="2986493"/>
                    <a:ext cx="497633" cy="692742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85D91B8D-1963-064C-9E62-22DCCB98E4C1}"/>
                      </a:ext>
                    </a:extLst>
                  </p:cNvPr>
                  <p:cNvCxnSpPr/>
                  <p:nvPr/>
                </p:nvCxnSpPr>
                <p:spPr>
                  <a:xfrm>
                    <a:off x="2616500" y="3668365"/>
                    <a:ext cx="378335" cy="990241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20AE88C9-210D-124B-AF48-EEC65F3DB4B4}"/>
                    </a:ext>
                  </a:extLst>
                </p:cNvPr>
                <p:cNvGrpSpPr/>
                <p:nvPr/>
              </p:nvGrpSpPr>
              <p:grpSpPr>
                <a:xfrm>
                  <a:off x="4" y="2"/>
                  <a:ext cx="3940796" cy="5040618"/>
                  <a:chOff x="4" y="2"/>
                  <a:chExt cx="3940796" cy="5040618"/>
                </a:xfrm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BC36876-7FD5-C44F-B3A1-93291839C81A}"/>
                      </a:ext>
                    </a:extLst>
                  </p:cNvPr>
                  <p:cNvGrpSpPr/>
                  <p:nvPr/>
                </p:nvGrpSpPr>
                <p:grpSpPr>
                  <a:xfrm>
                    <a:off x="4" y="2"/>
                    <a:ext cx="3940796" cy="5040618"/>
                    <a:chOff x="-984270" y="-775550"/>
                    <a:chExt cx="3942504" cy="5041521"/>
                  </a:xfrm>
                </p:grpSpPr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AAB6E0B9-A8C5-654A-A066-9075325D7C1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-984270" y="-775550"/>
                      <a:ext cx="76200" cy="78105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36670AF7-879B-CF4D-A06A-826E152950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31950" y="-520862"/>
                      <a:ext cx="3290184" cy="4786833"/>
                      <a:chOff x="-345007" y="-593188"/>
                      <a:chExt cx="3290743" cy="4787048"/>
                    </a:xfrm>
                  </p:grpSpPr>
                  <p:cxnSp>
                    <p:nvCxnSpPr>
                      <p:cNvPr id="114" name="Straight Connector 113">
                        <a:extLst>
                          <a:ext uri="{FF2B5EF4-FFF2-40B4-BE49-F238E27FC236}">
                            <a16:creationId xmlns:a16="http://schemas.microsoft.com/office/drawing/2014/main" id="{0EF20581-0850-FE40-B039-41EA1C5FC49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345007" y="-593188"/>
                        <a:ext cx="1465083" cy="1915891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" name="Straight Connector 114">
                        <a:extLst>
                          <a:ext uri="{FF2B5EF4-FFF2-40B4-BE49-F238E27FC236}">
                            <a16:creationId xmlns:a16="http://schemas.microsoft.com/office/drawing/2014/main" id="{322038F2-D772-C44C-8267-6F0A36DB5B4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107879" y="1312587"/>
                        <a:ext cx="1097544" cy="1422865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>
                        <a:extLst>
                          <a:ext uri="{FF2B5EF4-FFF2-40B4-BE49-F238E27FC236}">
                            <a16:creationId xmlns:a16="http://schemas.microsoft.com/office/drawing/2014/main" id="{2FF2BEF6-9578-0A43-8A84-42F839D8BD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200359" y="2724327"/>
                        <a:ext cx="374445" cy="520552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Straight Connector 116">
                        <a:extLst>
                          <a:ext uri="{FF2B5EF4-FFF2-40B4-BE49-F238E27FC236}">
                            <a16:creationId xmlns:a16="http://schemas.microsoft.com/office/drawing/2014/main" id="{7B731203-B9BA-C341-8EAF-44E78B64B86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572425" y="3236632"/>
                        <a:ext cx="373311" cy="957228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B289D547-CFAE-9744-9D6A-12FFECB34EF6}"/>
                      </a:ext>
                    </a:extLst>
                  </p:cNvPr>
                  <p:cNvCxnSpPr/>
                  <p:nvPr/>
                </p:nvCxnSpPr>
                <p:spPr>
                  <a:xfrm>
                    <a:off x="13647" y="68239"/>
                    <a:ext cx="636607" cy="19676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51FF9AA-5514-404B-8EC8-03B0A4697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3600" y="6221126"/>
              <a:ext cx="56345" cy="397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id="{D4C89C7D-BF98-DF4C-992C-5712270CCCDD}"/>
              </a:ext>
            </a:extLst>
          </p:cNvPr>
          <p:cNvSpPr txBox="1">
            <a:spLocks/>
          </p:cNvSpPr>
          <p:nvPr/>
        </p:nvSpPr>
        <p:spPr>
          <a:xfrm>
            <a:off x="6523837" y="2596566"/>
            <a:ext cx="5511755" cy="1913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83540">
              <a:buFont typeface="Arial" panose="020B0604020202020204" pitchFamily="34" charset="0"/>
              <a:buChar char="•"/>
            </a:pPr>
            <a:r>
              <a:rPr lang="en-US" sz="2800" i="0" dirty="0"/>
              <a:t>Max Corridor Width- </a:t>
            </a:r>
            <a:r>
              <a:rPr lang="en-US" sz="2800" i="0" dirty="0" smtClean="0"/>
              <a:t>124 </a:t>
            </a:r>
            <a:r>
              <a:rPr lang="en-US" sz="2800" i="0" dirty="0"/>
              <a:t>feet</a:t>
            </a:r>
            <a:endParaRPr lang="en-US" dirty="0"/>
          </a:p>
          <a:p>
            <a:pPr lvl="1" indent="-383540">
              <a:buFont typeface="Arial" panose="020B0604020202020204" pitchFamily="34" charset="0"/>
              <a:buChar char="•"/>
            </a:pPr>
            <a:r>
              <a:rPr lang="en-US" sz="2800" i="0" dirty="0"/>
              <a:t>LOS A</a:t>
            </a:r>
          </a:p>
          <a:p>
            <a:pPr lvl="1" indent="-383540">
              <a:buFont typeface="Arial" panose="020B0604020202020204" pitchFamily="34" charset="0"/>
              <a:buChar char="•"/>
            </a:pPr>
            <a:r>
              <a:rPr lang="en-US" sz="2800" i="0" dirty="0"/>
              <a:t>Design Speed of 60</a:t>
            </a:r>
          </a:p>
          <a:p>
            <a:pPr marL="530225" lvl="1" indent="0">
              <a:buFont typeface="Franklin Gothic Book" panose="020B0503020102020204" pitchFamily="34" charset="0"/>
              <a:buNone/>
            </a:pPr>
            <a:endParaRPr lang="en-US" sz="2400" dirty="0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4FC0A70-7ECE-0D43-9071-9F4C5C474D40}"/>
              </a:ext>
            </a:extLst>
          </p:cNvPr>
          <p:cNvGrpSpPr/>
          <p:nvPr/>
        </p:nvGrpSpPr>
        <p:grpSpPr>
          <a:xfrm>
            <a:off x="6343708" y="5302087"/>
            <a:ext cx="2757487" cy="1200329"/>
            <a:chOff x="7215188" y="4788348"/>
            <a:chExt cx="2757487" cy="120032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D269C4A-882A-2F4E-9BD5-42C296BB037F}"/>
                </a:ext>
              </a:extLst>
            </p:cNvPr>
            <p:cNvSpPr txBox="1"/>
            <p:nvPr/>
          </p:nvSpPr>
          <p:spPr>
            <a:xfrm>
              <a:off x="7215188" y="4788348"/>
              <a:ext cx="27574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Legend:</a:t>
              </a:r>
            </a:p>
            <a:p>
              <a:r>
                <a:rPr lang="en-US"/>
                <a:t>	Corridor</a:t>
              </a:r>
            </a:p>
            <a:p>
              <a:r>
                <a:rPr lang="en-US"/>
                <a:t>	Existing Highway</a:t>
              </a:r>
            </a:p>
            <a:p>
              <a:r>
                <a:rPr lang="en-US"/>
                <a:t>	Gila River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CA815F9-67D1-FC4E-9611-BBC764DDA3AD}"/>
                </a:ext>
              </a:extLst>
            </p:cNvPr>
            <p:cNvCxnSpPr/>
            <p:nvPr/>
          </p:nvCxnSpPr>
          <p:spPr>
            <a:xfrm>
              <a:off x="7388730" y="5214938"/>
              <a:ext cx="29278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A8829D2-5412-2948-B4BA-6936D349344D}"/>
                </a:ext>
              </a:extLst>
            </p:cNvPr>
            <p:cNvCxnSpPr>
              <a:cxnSpLocks/>
            </p:cNvCxnSpPr>
            <p:nvPr/>
          </p:nvCxnSpPr>
          <p:spPr>
            <a:xfrm>
              <a:off x="7388730" y="5529263"/>
              <a:ext cx="326520" cy="0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81A6C78-BA36-6B4E-A91F-2F789F6D503E}"/>
                </a:ext>
              </a:extLst>
            </p:cNvPr>
            <p:cNvCxnSpPr/>
            <p:nvPr/>
          </p:nvCxnSpPr>
          <p:spPr>
            <a:xfrm>
              <a:off x="7360154" y="5822532"/>
              <a:ext cx="3979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64" name="Picture 163">
            <a:extLst>
              <a:ext uri="{FF2B5EF4-FFF2-40B4-BE49-F238E27FC236}">
                <a16:creationId xmlns:a16="http://schemas.microsoft.com/office/drawing/2014/main" id="{E63DD21B-46B1-9F4C-B2E0-9C9345912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621" y="5854589"/>
            <a:ext cx="429540" cy="58233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1182093" y="6534059"/>
            <a:ext cx="4606454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400" dirty="0"/>
              <a:t>Figure 12: Schematic for Horizontal Alignment Option </a:t>
            </a:r>
            <a:r>
              <a:rPr lang="en-US" sz="1400" dirty="0" smtClean="0"/>
              <a:t>3 </a:t>
            </a:r>
            <a:r>
              <a:rPr lang="en-US" sz="1400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5484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B01-1931-5E4F-A03D-86AB4AC2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8693"/>
            <a:ext cx="9601200" cy="1014214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Highway Capacity Software (HCS)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BA13-B6D3-D14A-B61D-CFAD5B02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19</a:t>
            </a:fld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2015329" y="814802"/>
            <a:ext cx="843730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/>
              <a:t>Alignment Option 3: Running Parallel to Railroad on Agricultural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74678" y="3102121"/>
            <a:ext cx="3146383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Level of Service (LOS):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Design Speed of 60 mph-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Percent Time Spent Following: 34.4%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7682" y="1516809"/>
            <a:ext cx="3974165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400" dirty="0"/>
              <a:t>Table 7: HCS Input Data for Alignment Option 3 [5]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2F2A3F10-FB95-4BB5-8D38-8067E9833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17617"/>
              </p:ext>
            </p:extLst>
          </p:nvPr>
        </p:nvGraphicFramePr>
        <p:xfrm>
          <a:off x="962932" y="1785764"/>
          <a:ext cx="4781549" cy="50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2459552774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673361835"/>
                    </a:ext>
                  </a:extLst>
                </a:gridCol>
              </a:tblGrid>
              <a:tr h="371475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200">
                          <a:solidFill>
                            <a:schemeClr val="bg1"/>
                          </a:solidFill>
                        </a:rPr>
                        <a:t>Input Data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97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18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Highway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Class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3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Shoulder Width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6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51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Lane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12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92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/>
                        <a:t>Terrain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20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89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/>
                        <a:t>Peak- Hour Factor, PHF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47202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% No-Passing Zone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6456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Access Points/Miles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3728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Two-Way Hourly Volume,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105 vehicles/</a:t>
                      </a:r>
                      <a:r>
                        <a:rPr lang="en-US" sz="2200" err="1"/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518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/>
                        <a:t>Directional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dirty="0"/>
                        <a:t>60/40 %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82697"/>
                  </a:ext>
                </a:extLst>
              </a:tr>
            </a:tbl>
          </a:graphicData>
        </a:graphic>
      </p:graphicFrame>
      <p:graphicFrame>
        <p:nvGraphicFramePr>
          <p:cNvPr id="7" name="Diagram 12">
            <a:extLst>
              <a:ext uri="{FF2B5EF4-FFF2-40B4-BE49-F238E27FC236}">
                <a16:creationId xmlns:a16="http://schemas.microsoft.com/office/drawing/2014/main" id="{D712B338-B3F9-43F2-89CC-34A59D6F3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063300"/>
              </p:ext>
            </p:extLst>
          </p:nvPr>
        </p:nvGraphicFramePr>
        <p:xfrm>
          <a:off x="5954032" y="3465739"/>
          <a:ext cx="2552700" cy="166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1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E0108-0CCE-DF4C-878E-DC89B8E2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07010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2</a:t>
            </a:fld>
            <a:endParaRPr lang="en-US" sz="24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02B54BE-A225-0641-8A19-E6CB62A4D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608" y="166804"/>
            <a:ext cx="5204742" cy="6074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383540" indent="-383540"/>
            <a:r>
              <a:rPr lang="en-US" sz="2800" dirty="0"/>
              <a:t>This project has been going on for 4 years </a:t>
            </a:r>
          </a:p>
          <a:p>
            <a:pPr lvl="1" indent="-383540">
              <a:buFont typeface="Wingdings" panose="020B0503020102020204" pitchFamily="34" charset="0"/>
              <a:buChar char="v"/>
            </a:pPr>
            <a:r>
              <a:rPr lang="en-US" sz="2800" i="1" dirty="0"/>
              <a:t>Year 1: Floodplain Analysis 1-D Model and Conceptual Levee Alignment Along Gila River  (2015)</a:t>
            </a:r>
            <a:endParaRPr lang="en-US" i="0" dirty="0"/>
          </a:p>
          <a:p>
            <a:pPr lvl="1" indent="-383540">
              <a:buFont typeface="Wingdings" panose="020B0503020102020204" pitchFamily="34" charset="0"/>
              <a:buChar char="v"/>
            </a:pPr>
            <a:r>
              <a:rPr lang="en-US" sz="2800" i="1" dirty="0"/>
              <a:t>Year 2:  Floodplain Analysis 2-D Model (2016)</a:t>
            </a:r>
            <a:endParaRPr lang="en-US" i="0" dirty="0"/>
          </a:p>
          <a:p>
            <a:pPr lvl="1" indent="-383540">
              <a:buFont typeface="Wingdings" panose="020B0503020102020204" pitchFamily="34" charset="0"/>
              <a:buChar char="v"/>
            </a:pPr>
            <a:r>
              <a:rPr lang="en-US" sz="2800" i="1" dirty="0"/>
              <a:t>Year 3: Flood Mitigation (2017)</a:t>
            </a:r>
            <a:endParaRPr lang="en-US" i="0" dirty="0"/>
          </a:p>
          <a:p>
            <a:pPr lvl="1" indent="-383540">
              <a:buFont typeface="Wingdings" panose="020B0503020102020204" pitchFamily="34" charset="0"/>
              <a:buChar char="Ø"/>
            </a:pPr>
            <a:r>
              <a:rPr lang="en-US" sz="2800" b="1" i="1" dirty="0"/>
              <a:t>Year 4: Highway and Levee Alignment (2018)</a:t>
            </a:r>
            <a:endParaRPr lang="en-US" i="0" dirty="0"/>
          </a:p>
          <a:p>
            <a:pPr marL="383540" indent="-383540"/>
            <a:endParaRPr lang="en-US" sz="2800" dirty="0"/>
          </a:p>
          <a:p>
            <a:pPr marL="383540" indent="-383540"/>
            <a:endParaRPr lang="en-US" sz="2800" dirty="0"/>
          </a:p>
          <a:p>
            <a:pPr marL="383540" indent="-383540"/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lvl="1" indent="-383540"/>
            <a:endParaRPr lang="en-US" sz="2400" dirty="0"/>
          </a:p>
          <a:p>
            <a:pPr marL="530225" lvl="1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F3D8D-674B-4662-9CDA-07E928B42502}"/>
              </a:ext>
            </a:extLst>
          </p:cNvPr>
          <p:cNvSpPr txBox="1"/>
          <p:nvPr/>
        </p:nvSpPr>
        <p:spPr>
          <a:xfrm>
            <a:off x="6113323" y="6514129"/>
            <a:ext cx="394222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1: Map of Duncan, Arizona</a:t>
            </a:r>
            <a:r>
              <a:rPr lang="en-US" dirty="0"/>
              <a:t> 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7345" y="78736"/>
            <a:ext cx="5335978" cy="6657690"/>
            <a:chOff x="777345" y="78736"/>
            <a:chExt cx="5335978" cy="6657690"/>
          </a:xfrm>
        </p:grpSpPr>
        <p:pic>
          <p:nvPicPr>
            <p:cNvPr id="3" name="Picture 4" descr="A close up of a map&#10;&#10;Description generated with very high confidence">
              <a:extLst>
                <a:ext uri="{FF2B5EF4-FFF2-40B4-BE49-F238E27FC236}">
                  <a16:creationId xmlns:a16="http://schemas.microsoft.com/office/drawing/2014/main" id="{51C09BC3-9FE2-4F0B-8993-05027E1D6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345" y="78736"/>
              <a:ext cx="5335978" cy="665769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595154" y="4171406"/>
              <a:ext cx="2085703" cy="1937657"/>
              <a:chOff x="2595154" y="4171406"/>
              <a:chExt cx="2085703" cy="193765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2595154" y="4171406"/>
                <a:ext cx="696686" cy="174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289662" y="4171406"/>
                <a:ext cx="1391195" cy="1920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95154" y="4171406"/>
                <a:ext cx="1389017" cy="192024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984171" y="6091646"/>
                <a:ext cx="696686" cy="174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/>
            <p:cNvSpPr/>
            <p:nvPr/>
          </p:nvSpPr>
          <p:spPr>
            <a:xfrm>
              <a:off x="3048000" y="2351314"/>
              <a:ext cx="69669" cy="78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81154" y="2390502"/>
              <a:ext cx="89262" cy="1088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91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B5AF-D27F-B147-B5BB-D5F31687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0474"/>
            <a:ext cx="10106526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/>
              <a:t>Alignment Option 3: Running Parallel to Railroad on Agricultural- Horizontal Alignment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3173D-EB73-AB47-BA03-9F93126E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20</a:t>
            </a:fld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683B9-1F12-4E97-B863-6CE0D6DB5691}"/>
              </a:ext>
            </a:extLst>
          </p:cNvPr>
          <p:cNvSpPr txBox="1"/>
          <p:nvPr/>
        </p:nvSpPr>
        <p:spPr>
          <a:xfrm>
            <a:off x="9125224" y="1318762"/>
            <a:ext cx="2447925" cy="48108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Levee Length:​​</a:t>
            </a:r>
          </a:p>
          <a:p>
            <a:r>
              <a:rPr lang="en-US" dirty="0">
                <a:cs typeface="Arial"/>
              </a:rPr>
              <a:t>     2.12 Miles​​</a:t>
            </a:r>
          </a:p>
          <a:p>
            <a:r>
              <a:rPr lang="en-US" dirty="0">
                <a:cs typeface="Arial"/>
              </a:rPr>
              <a:t>​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cs typeface="Arial"/>
              </a:rPr>
              <a:t>Cut Material: ​​</a:t>
            </a:r>
          </a:p>
          <a:p>
            <a:r>
              <a:rPr lang="en-US" dirty="0">
                <a:cs typeface="Arial"/>
              </a:rPr>
              <a:t>     1,300 Cubic yards</a:t>
            </a:r>
            <a:r>
              <a:rPr lang="en-US" dirty="0">
                <a:latin typeface="Arial"/>
                <a:cs typeface="Arial"/>
              </a:rPr>
              <a:t>​​</a:t>
            </a:r>
          </a:p>
          <a:p>
            <a:r>
              <a:rPr lang="en-US" dirty="0">
                <a:latin typeface="Arial"/>
                <a:cs typeface="Arial"/>
              </a:rPr>
              <a:t>​​</a:t>
            </a:r>
          </a:p>
          <a:p>
            <a:r>
              <a:rPr lang="en-US" dirty="0">
                <a:cs typeface="Arial"/>
              </a:rPr>
              <a:t>Fill Material: ​​</a:t>
            </a:r>
          </a:p>
          <a:p>
            <a:r>
              <a:rPr lang="en-US" dirty="0">
                <a:cs typeface="Arial"/>
              </a:rPr>
              <a:t>    171,000  </a:t>
            </a:r>
          </a:p>
          <a:p>
            <a:r>
              <a:rPr lang="en-US" dirty="0">
                <a:cs typeface="Arial"/>
              </a:rPr>
              <a:t>    Cubic yards</a:t>
            </a:r>
            <a:endParaRPr lang="en-US" dirty="0"/>
          </a:p>
          <a:p>
            <a:endParaRPr lang="en-US" dirty="0"/>
          </a:p>
          <a:p>
            <a:r>
              <a:rPr lang="en-US" dirty="0"/>
              <a:t>Elevated Intersection with SR 75 at Elevation 3656'</a:t>
            </a:r>
          </a:p>
          <a:p>
            <a:endParaRPr lang="en-US" dirty="0"/>
          </a:p>
          <a:p>
            <a:r>
              <a:rPr lang="en-US" dirty="0"/>
              <a:t>Take over approximately</a:t>
            </a:r>
            <a:r>
              <a:rPr lang="en-US"/>
              <a:t> </a:t>
            </a:r>
            <a:r>
              <a:rPr lang="en-US"/>
              <a:t>26</a:t>
            </a:r>
            <a:r>
              <a:rPr lang="en-US"/>
              <a:t> </a:t>
            </a:r>
            <a:r>
              <a:rPr lang="en-US"/>
              <a:t>acres </a:t>
            </a:r>
            <a:r>
              <a:rPr lang="en-US" dirty="0"/>
              <a:t>of 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42367-1E9B-45C6-8221-4AE99D35896D}"/>
              </a:ext>
            </a:extLst>
          </p:cNvPr>
          <p:cNvSpPr txBox="1"/>
          <p:nvPr/>
        </p:nvSpPr>
        <p:spPr>
          <a:xfrm>
            <a:off x="2856269" y="6543169"/>
            <a:ext cx="426642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Figure 13:</a:t>
            </a:r>
            <a:r>
              <a:rPr lang="en-US" sz="1400" dirty="0"/>
              <a:t>  Alignment Option </a:t>
            </a:r>
            <a:r>
              <a:rPr lang="en-US" sz="1400" dirty="0" smtClean="0"/>
              <a:t>3- </a:t>
            </a:r>
            <a:r>
              <a:rPr lang="en-US" sz="1400" dirty="0"/>
              <a:t>Horizontal Alignment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94911" y="1267319"/>
            <a:ext cx="7458439" cy="5290641"/>
            <a:chOff x="1094911" y="1267319"/>
            <a:chExt cx="7458439" cy="52906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4911" y="1267319"/>
              <a:ext cx="7458439" cy="529064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2399" y="3350895"/>
              <a:ext cx="1819275" cy="161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8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B5AF-D27F-B147-B5BB-D5F31687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232" y="252664"/>
            <a:ext cx="9601200" cy="10142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Alignment Option 3: Running Parallel to Railroad on Agricultural- Vertical Alignment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3173D-EB73-AB47-BA03-9F93126E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21</a:t>
            </a:fld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001BD-8AAE-458B-BB87-FCEA628D8CE0}"/>
              </a:ext>
            </a:extLst>
          </p:cNvPr>
          <p:cNvSpPr txBox="1"/>
          <p:nvPr/>
        </p:nvSpPr>
        <p:spPr>
          <a:xfrm>
            <a:off x="9982200" y="1162050"/>
            <a:ext cx="1990725" cy="39703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Segoe UI"/>
              </a:rPr>
              <a:t>Maximum Existing Elevation: ​​</a:t>
            </a:r>
          </a:p>
          <a:p>
            <a:r>
              <a:rPr lang="en-US" dirty="0">
                <a:cs typeface="Segoe UI"/>
              </a:rPr>
              <a:t>	3670'​</a:t>
            </a:r>
          </a:p>
          <a:p>
            <a:r>
              <a:rPr lang="en-US" dirty="0">
                <a:latin typeface="Segoe UI"/>
                <a:cs typeface="Segoe UI"/>
              </a:rPr>
              <a:t>​​</a:t>
            </a:r>
          </a:p>
          <a:p>
            <a:r>
              <a:rPr lang="en-US" dirty="0">
                <a:cs typeface="Segoe UI"/>
              </a:rPr>
              <a:t>Minimum Existing Elevation: ​​</a:t>
            </a:r>
          </a:p>
          <a:p>
            <a:r>
              <a:rPr lang="en-US" dirty="0">
                <a:cs typeface="Segoe UI"/>
              </a:rPr>
              <a:t>	3638'</a:t>
            </a:r>
          </a:p>
          <a:p>
            <a:endParaRPr lang="en-US" dirty="0">
              <a:cs typeface="Segoe UI"/>
            </a:endParaRPr>
          </a:p>
          <a:p>
            <a:r>
              <a:rPr lang="en-US" dirty="0">
                <a:cs typeface="Segoe UI"/>
              </a:rPr>
              <a:t>Intersection Elevation: 	3655.7'</a:t>
            </a:r>
          </a:p>
          <a:p>
            <a:endParaRPr lang="en-US" dirty="0">
              <a:cs typeface="Segoe UI"/>
            </a:endParaRPr>
          </a:p>
          <a:p>
            <a:r>
              <a:rPr lang="en-US">
                <a:cs typeface="Segoe UI"/>
              </a:rPr>
              <a:t>Levee</a:t>
            </a:r>
            <a:r>
              <a:rPr lang="en-US">
                <a:cs typeface="Segoe UI"/>
              </a:rPr>
              <a:t> </a:t>
            </a:r>
            <a:r>
              <a:rPr lang="en-US">
                <a:cs typeface="Segoe UI"/>
              </a:rPr>
              <a:t>Elevation</a:t>
            </a:r>
            <a:r>
              <a:rPr lang="en-US" dirty="0">
                <a:cs typeface="Segoe UI"/>
              </a:rPr>
              <a:t>: </a:t>
            </a:r>
          </a:p>
          <a:p>
            <a:r>
              <a:rPr lang="en-US">
                <a:cs typeface="Segoe UI"/>
              </a:rPr>
              <a:t>3650</a:t>
            </a:r>
            <a:r>
              <a:rPr lang="en-US">
                <a:cs typeface="Segoe UI"/>
              </a:rPr>
              <a:t>'-</a:t>
            </a:r>
            <a:r>
              <a:rPr lang="en-US">
                <a:cs typeface="Segoe UI"/>
              </a:rPr>
              <a:t> 3670</a:t>
            </a:r>
            <a:r>
              <a:rPr lang="en-US" dirty="0">
                <a:cs typeface="Segoe UI"/>
              </a:rPr>
              <a:t>'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0934F-26D1-44BA-9926-EE4031AE702D}"/>
              </a:ext>
            </a:extLst>
          </p:cNvPr>
          <p:cNvSpPr txBox="1"/>
          <p:nvPr/>
        </p:nvSpPr>
        <p:spPr>
          <a:xfrm>
            <a:off x="3220635" y="5750003"/>
            <a:ext cx="425865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14:</a:t>
            </a:r>
            <a:r>
              <a:rPr lang="en-US" sz="1400" dirty="0"/>
              <a:t>  Alignment Option 3- </a:t>
            </a:r>
            <a:r>
              <a:rPr lang="en-US" sz="1400" dirty="0" smtClean="0"/>
              <a:t>Vertical </a:t>
            </a:r>
            <a:r>
              <a:rPr lang="en-US" sz="1400" dirty="0"/>
              <a:t>Alignment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52" y="1512050"/>
            <a:ext cx="8935617" cy="42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B9C5-02CB-D44B-AD11-EE4EB91C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828" y="101408"/>
            <a:ext cx="10798628" cy="832757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Cost Assessment- Land Value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297E3-36B9-0146-A89F-C0D3D3AA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882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22</a:t>
            </a:fld>
            <a:endParaRPr lang="en-US" sz="240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029738A9-FFE2-481C-BB89-5F9DA3334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71190"/>
              </p:ext>
            </p:extLst>
          </p:nvPr>
        </p:nvGraphicFramePr>
        <p:xfrm>
          <a:off x="1237150" y="3656217"/>
          <a:ext cx="10216913" cy="19432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01123">
                  <a:extLst>
                    <a:ext uri="{9D8B030D-6E8A-4147-A177-3AD203B41FA5}">
                      <a16:colId xmlns:a16="http://schemas.microsoft.com/office/drawing/2014/main" val="2914959261"/>
                    </a:ext>
                  </a:extLst>
                </a:gridCol>
                <a:gridCol w="3744228">
                  <a:extLst>
                    <a:ext uri="{9D8B030D-6E8A-4147-A177-3AD203B41FA5}">
                      <a16:colId xmlns:a16="http://schemas.microsoft.com/office/drawing/2014/main" val="3946110317"/>
                    </a:ext>
                  </a:extLst>
                </a:gridCol>
                <a:gridCol w="2271562">
                  <a:extLst>
                    <a:ext uri="{9D8B030D-6E8A-4147-A177-3AD203B41FA5}">
                      <a16:colId xmlns:a16="http://schemas.microsoft.com/office/drawing/2014/main" val="3903413743"/>
                    </a:ext>
                  </a:extLst>
                </a:gridCol>
              </a:tblGrid>
              <a:tr h="37413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Design Alternative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Cost Per Unit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Total Cost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651253"/>
                  </a:ext>
                </a:extLst>
              </a:tr>
              <a:tr h="523874">
                <a:tc>
                  <a:txBody>
                    <a:bodyPr/>
                    <a:lstStyle/>
                    <a:p>
                      <a:r>
                        <a:rPr lang="en-US" sz="2000"/>
                        <a:t>Alternative 1: Along Existing Highway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22 Homes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$1,430,400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309117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u="none" strike="noStrike" noProof="0">
                          <a:solidFill>
                            <a:srgbClr val="000000"/>
                          </a:solidFill>
                        </a:rPr>
                        <a:t>Alternative 2: Along Agricultural Dike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u="none" strike="noStrike" noProof="0" smtClean="0">
                          <a:solidFill>
                            <a:srgbClr val="000000"/>
                          </a:solidFill>
                        </a:rPr>
                        <a:t>41 Homes</a:t>
                      </a:r>
                      <a:endParaRPr lang="en-US" sz="2000" u="none" strike="noStrike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noProof="0">
                          <a:solidFill>
                            <a:srgbClr val="000000"/>
                          </a:solidFill>
                        </a:rPr>
                        <a:t>$2,416,400</a:t>
                      </a:r>
                      <a:endParaRPr lang="en-US" sz="20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876770"/>
                  </a:ext>
                </a:extLst>
              </a:tr>
              <a:tr h="483174">
                <a:tc>
                  <a:txBody>
                    <a:bodyPr/>
                    <a:lstStyle/>
                    <a:p>
                      <a:r>
                        <a:rPr lang="en-US" sz="2000" u="none" strike="noStrike" noProof="0">
                          <a:solidFill>
                            <a:srgbClr val="000000"/>
                          </a:solidFill>
                        </a:rPr>
                        <a:t>Alternative 3: Along Agricultural Land</a:t>
                      </a:r>
                      <a:endParaRPr lang="en-US" sz="20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strike="noStrike" noProof="0" smtClean="0">
                          <a:solidFill>
                            <a:srgbClr val="000000"/>
                          </a:solidFill>
                        </a:rPr>
                        <a:t>Approximately 26 Acres of Land</a:t>
                      </a:r>
                      <a:endParaRPr lang="en-US" sz="20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u="none" strike="noStrike" noProof="0" dirty="0">
                          <a:solidFill>
                            <a:srgbClr val="000000"/>
                          </a:solidFill>
                        </a:rPr>
                        <a:t>$338,000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813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027D6E-27E1-45DB-8BCC-10A984ED84A4}"/>
              </a:ext>
            </a:extLst>
          </p:cNvPr>
          <p:cNvSpPr txBox="1"/>
          <p:nvPr/>
        </p:nvSpPr>
        <p:spPr>
          <a:xfrm>
            <a:off x="3142251" y="1056750"/>
            <a:ext cx="413374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Table 8:  Land Value </a:t>
            </a:r>
            <a:r>
              <a:rPr lang="en-US" sz="1400" dirty="0" smtClean="0"/>
              <a:t>Assessment Individual Costs </a:t>
            </a:r>
            <a:r>
              <a:rPr lang="en-US" sz="1400" dirty="0"/>
              <a:t>[6]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D0C6AF-38B7-4241-92CB-AABEA6858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93223"/>
              </p:ext>
            </p:extLst>
          </p:nvPr>
        </p:nvGraphicFramePr>
        <p:xfrm>
          <a:off x="3197820" y="1394560"/>
          <a:ext cx="6625338" cy="13620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21889">
                  <a:extLst>
                    <a:ext uri="{9D8B030D-6E8A-4147-A177-3AD203B41FA5}">
                      <a16:colId xmlns:a16="http://schemas.microsoft.com/office/drawing/2014/main" val="752828259"/>
                    </a:ext>
                  </a:extLst>
                </a:gridCol>
                <a:gridCol w="2203449">
                  <a:extLst>
                    <a:ext uri="{9D8B030D-6E8A-4147-A177-3AD203B41FA5}">
                      <a16:colId xmlns:a16="http://schemas.microsoft.com/office/drawing/2014/main" val="1024704137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algn="l"/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Cost 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86479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Range of Housing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$1,400-193,000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527665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Cost Per Acre of Agricultural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$13,000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4978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027D6E-27E1-45DB-8BCC-10A984ED84A4}"/>
              </a:ext>
            </a:extLst>
          </p:cNvPr>
          <p:cNvSpPr txBox="1"/>
          <p:nvPr/>
        </p:nvSpPr>
        <p:spPr>
          <a:xfrm>
            <a:off x="935711" y="3348440"/>
            <a:ext cx="4279729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Table </a:t>
            </a:r>
            <a:r>
              <a:rPr lang="en-US" sz="1400" dirty="0" smtClean="0"/>
              <a:t>9:</a:t>
            </a:r>
            <a:r>
              <a:rPr lang="en-US" sz="1400" dirty="0"/>
              <a:t>  Land Value </a:t>
            </a:r>
            <a:r>
              <a:rPr lang="en-US" sz="1400" dirty="0" smtClean="0"/>
              <a:t>Assessment Total Costs </a:t>
            </a:r>
            <a:r>
              <a:rPr lang="en-US" sz="1400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19080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B9C5-02CB-D44B-AD11-EE4EB91C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329" y="121602"/>
            <a:ext cx="9601200" cy="75798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Cost </a:t>
            </a:r>
            <a:r>
              <a:rPr lang="en-US" sz="4000" b="1"/>
              <a:t>Assessment- </a:t>
            </a:r>
            <a:r>
              <a:rPr lang="en-US" sz="4000" b="1"/>
              <a:t>Quantity</a:t>
            </a:r>
            <a:r>
              <a:rPr lang="en-US" sz="4000" b="1"/>
              <a:t> </a:t>
            </a:r>
            <a:r>
              <a:rPr lang="en-US" sz="4000" b="1"/>
              <a:t>Take-off</a:t>
            </a:r>
            <a:r>
              <a:rPr lang="en-US" sz="4000" b="1"/>
              <a:t> </a:t>
            </a:r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297E3-36B9-0146-A89F-C0D3D3AA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23</a:t>
            </a:fld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3DF93-6697-4749-A286-5F90B7CEAF51}"/>
              </a:ext>
            </a:extLst>
          </p:cNvPr>
          <p:cNvSpPr txBox="1"/>
          <p:nvPr/>
        </p:nvSpPr>
        <p:spPr>
          <a:xfrm>
            <a:off x="4055444" y="866251"/>
            <a:ext cx="4354832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Table </a:t>
            </a:r>
            <a:r>
              <a:rPr lang="en-US" sz="1400" dirty="0" smtClean="0"/>
              <a:t>10:</a:t>
            </a:r>
            <a:r>
              <a:rPr lang="en-US" sz="1400" dirty="0"/>
              <a:t>  </a:t>
            </a:r>
            <a:r>
              <a:rPr lang="en-US" sz="1400" dirty="0" smtClean="0"/>
              <a:t>Design Individual </a:t>
            </a:r>
            <a:r>
              <a:rPr lang="en-US" sz="1400" dirty="0"/>
              <a:t>Costs </a:t>
            </a:r>
            <a:r>
              <a:rPr lang="en-US" sz="1400" dirty="0"/>
              <a:t>[7]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E20C9F-474E-024B-8F10-0C8CB1F3D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45868"/>
              </p:ext>
            </p:extLst>
          </p:nvPr>
        </p:nvGraphicFramePr>
        <p:xfrm>
          <a:off x="4128290" y="1202974"/>
          <a:ext cx="4209141" cy="1897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24856">
                  <a:extLst>
                    <a:ext uri="{9D8B030D-6E8A-4147-A177-3AD203B41FA5}">
                      <a16:colId xmlns:a16="http://schemas.microsoft.com/office/drawing/2014/main" val="2474124745"/>
                    </a:ext>
                  </a:extLst>
                </a:gridCol>
                <a:gridCol w="3084285">
                  <a:extLst>
                    <a:ext uri="{9D8B030D-6E8A-4147-A177-3AD203B41FA5}">
                      <a16:colId xmlns:a16="http://schemas.microsoft.com/office/drawing/2014/main" val="2122299310"/>
                    </a:ext>
                  </a:extLst>
                </a:gridCol>
              </a:tblGrid>
              <a:tr h="439984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8489" marR="108489" marT="54245" marB="5424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</a:rPr>
                        <a:t>Cost</a:t>
                      </a:r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108489" marR="108489" marT="54245" marB="5424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51571"/>
                  </a:ext>
                </a:extLst>
              </a:tr>
              <a:tr h="43998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Cut</a:t>
                      </a:r>
                      <a:endParaRPr lang="en-US" sz="2400"/>
                    </a:p>
                  </a:txBody>
                  <a:tcPr marL="108489" marR="108489" marT="54245" marB="5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$9 / Cubic yard</a:t>
                      </a:r>
                      <a:endParaRPr lang="en-US" sz="2400"/>
                    </a:p>
                  </a:txBody>
                  <a:tcPr marL="108489" marR="108489" marT="54245" marB="54245"/>
                </a:tc>
                <a:extLst>
                  <a:ext uri="{0D108BD9-81ED-4DB2-BD59-A6C34878D82A}">
                    <a16:rowId xmlns:a16="http://schemas.microsoft.com/office/drawing/2014/main" val="1555367119"/>
                  </a:ext>
                </a:extLst>
              </a:tr>
              <a:tr h="43998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Fill</a:t>
                      </a:r>
                      <a:endParaRPr lang="en-US" sz="2400"/>
                    </a:p>
                  </a:txBody>
                  <a:tcPr marL="108489" marR="108489" marT="54245" marB="5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$18 / Cubic yard</a:t>
                      </a:r>
                      <a:endParaRPr lang="en-US" sz="2400"/>
                    </a:p>
                  </a:txBody>
                  <a:tcPr marL="108489" marR="108489" marT="54245" marB="54245"/>
                </a:tc>
                <a:extLst>
                  <a:ext uri="{0D108BD9-81ED-4DB2-BD59-A6C34878D82A}">
                    <a16:rowId xmlns:a16="http://schemas.microsoft.com/office/drawing/2014/main" val="4165317273"/>
                  </a:ext>
                </a:extLst>
              </a:tr>
              <a:tr h="43998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Levee </a:t>
                      </a:r>
                      <a:endParaRPr lang="en-US" sz="2400"/>
                    </a:p>
                  </a:txBody>
                  <a:tcPr marL="108489" marR="108489" marT="54245" marB="5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$1,922 / Linear Foot</a:t>
                      </a:r>
                      <a:endParaRPr lang="en-US" sz="2400"/>
                    </a:p>
                  </a:txBody>
                  <a:tcPr marL="108489" marR="108489" marT="54245" marB="54245"/>
                </a:tc>
                <a:extLst>
                  <a:ext uri="{0D108BD9-81ED-4DB2-BD59-A6C34878D82A}">
                    <a16:rowId xmlns:a16="http://schemas.microsoft.com/office/drawing/2014/main" val="13823952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C3DF93-6697-4749-A286-5F90B7CEAF51}"/>
              </a:ext>
            </a:extLst>
          </p:cNvPr>
          <p:cNvSpPr txBox="1"/>
          <p:nvPr/>
        </p:nvSpPr>
        <p:spPr>
          <a:xfrm>
            <a:off x="2450578" y="3616814"/>
            <a:ext cx="4354832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Table 11:  </a:t>
            </a:r>
            <a:r>
              <a:rPr lang="en-US" sz="1400"/>
              <a:t>Design Parameters </a:t>
            </a:r>
            <a:r>
              <a:rPr lang="en-US" sz="1400" dirty="0"/>
              <a:t>[7]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9EB6A1-F48B-BF43-B8B5-D0E45443A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7492"/>
              </p:ext>
            </p:extLst>
          </p:nvPr>
        </p:nvGraphicFramePr>
        <p:xfrm>
          <a:off x="2522286" y="3989985"/>
          <a:ext cx="7899285" cy="22441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94173">
                  <a:extLst>
                    <a:ext uri="{9D8B030D-6E8A-4147-A177-3AD203B41FA5}">
                      <a16:colId xmlns:a16="http://schemas.microsoft.com/office/drawing/2014/main" val="444391070"/>
                    </a:ext>
                  </a:extLst>
                </a:gridCol>
                <a:gridCol w="1454649">
                  <a:extLst>
                    <a:ext uri="{9D8B030D-6E8A-4147-A177-3AD203B41FA5}">
                      <a16:colId xmlns:a16="http://schemas.microsoft.com/office/drawing/2014/main" val="3070661789"/>
                    </a:ext>
                  </a:extLst>
                </a:gridCol>
                <a:gridCol w="1836366">
                  <a:extLst>
                    <a:ext uri="{9D8B030D-6E8A-4147-A177-3AD203B41FA5}">
                      <a16:colId xmlns:a16="http://schemas.microsoft.com/office/drawing/2014/main" val="3751540518"/>
                    </a:ext>
                  </a:extLst>
                </a:gridCol>
                <a:gridCol w="2414097">
                  <a:extLst>
                    <a:ext uri="{9D8B030D-6E8A-4147-A177-3AD203B41FA5}">
                      <a16:colId xmlns:a16="http://schemas.microsoft.com/office/drawing/2014/main" val="959790970"/>
                    </a:ext>
                  </a:extLst>
                </a:gridCol>
              </a:tblGrid>
              <a:tr h="44553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106834" marR="106834" marT="53417" marB="534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Cut (yd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106834" marR="106834" marT="53417" marB="534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Fill (yd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24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106834" marR="106834" marT="53417" marB="5341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</a:rPr>
                        <a:t>Levee Length (ft)</a:t>
                      </a:r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106834" marR="106834" marT="53417" marB="53417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7385"/>
                  </a:ext>
                </a:extLst>
              </a:tr>
              <a:tr h="52279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Alternative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#1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1,229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85,293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6,800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extLst>
                  <a:ext uri="{0D108BD9-81ED-4DB2-BD59-A6C34878D82A}">
                    <a16:rowId xmlns:a16="http://schemas.microsoft.com/office/drawing/2014/main" val="3938507592"/>
                  </a:ext>
                </a:extLst>
              </a:tr>
              <a:tr h="54371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Alternative #2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4,450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138,257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10,077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extLst>
                  <a:ext uri="{0D108BD9-81ED-4DB2-BD59-A6C34878D82A}">
                    <a16:rowId xmlns:a16="http://schemas.microsoft.com/office/drawing/2014/main" val="645496359"/>
                  </a:ext>
                </a:extLst>
              </a:tr>
              <a:tr h="70502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Alternative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#3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1,240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170,939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11,190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6834" marR="106834" marT="53417" marB="53417"/>
                </a:tc>
                <a:extLst>
                  <a:ext uri="{0D108BD9-81ED-4DB2-BD59-A6C34878D82A}">
                    <a16:rowId xmlns:a16="http://schemas.microsoft.com/office/drawing/2014/main" val="424900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2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8FE5B-8FDD-024F-A4CB-7EF002DE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262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‹#›</a:t>
            </a:fld>
            <a:endParaRPr lang="en-US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6AC1CF-9AAC-C94C-92E6-8E2C8A9BB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50044"/>
              </p:ext>
            </p:extLst>
          </p:nvPr>
        </p:nvGraphicFramePr>
        <p:xfrm>
          <a:off x="1976830" y="1036992"/>
          <a:ext cx="8763001" cy="56682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6328">
                  <a:extLst>
                    <a:ext uri="{9D8B030D-6E8A-4147-A177-3AD203B41FA5}">
                      <a16:colId xmlns:a16="http://schemas.microsoft.com/office/drawing/2014/main" val="1506580766"/>
                    </a:ext>
                  </a:extLst>
                </a:gridCol>
                <a:gridCol w="2234131">
                  <a:extLst>
                    <a:ext uri="{9D8B030D-6E8A-4147-A177-3AD203B41FA5}">
                      <a16:colId xmlns:a16="http://schemas.microsoft.com/office/drawing/2014/main" val="1850727563"/>
                    </a:ext>
                  </a:extLst>
                </a:gridCol>
                <a:gridCol w="2287381">
                  <a:extLst>
                    <a:ext uri="{9D8B030D-6E8A-4147-A177-3AD203B41FA5}">
                      <a16:colId xmlns:a16="http://schemas.microsoft.com/office/drawing/2014/main" val="57475740"/>
                    </a:ext>
                  </a:extLst>
                </a:gridCol>
                <a:gridCol w="2335161">
                  <a:extLst>
                    <a:ext uri="{9D8B030D-6E8A-4147-A177-3AD203B41FA5}">
                      <a16:colId xmlns:a16="http://schemas.microsoft.com/office/drawing/2014/main" val="1996033127"/>
                    </a:ext>
                  </a:extLst>
                </a:gridCol>
              </a:tblGrid>
              <a:tr h="453341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</a:endParaRPr>
                    </a:p>
                  </a:txBody>
                  <a:tcPr marL="85459" marR="85459" marT="42730" marB="4273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</a:rPr>
                        <a:t>Alignment #1</a:t>
                      </a:r>
                    </a:p>
                  </a:txBody>
                  <a:tcPr marL="85459" marR="85459" marT="42730" marB="4273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</a:rPr>
                        <a:t>Alignment #2</a:t>
                      </a:r>
                    </a:p>
                  </a:txBody>
                  <a:tcPr marL="85459" marR="85459" marT="42730" marB="4273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</a:rPr>
                        <a:t>Alignment #3</a:t>
                      </a:r>
                    </a:p>
                  </a:txBody>
                  <a:tcPr marL="85459" marR="85459" marT="42730" marB="4273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74263"/>
                  </a:ext>
                </a:extLst>
              </a:tr>
              <a:tr h="68483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Material Cut Cost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$11,054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$40,042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$11,159</a:t>
                      </a:r>
                    </a:p>
                  </a:txBody>
                  <a:tcPr marL="85459" marR="85459" marT="42730" marB="42730"/>
                </a:tc>
                <a:extLst>
                  <a:ext uri="{0D108BD9-81ED-4DB2-BD59-A6C34878D82A}">
                    <a16:rowId xmlns:a16="http://schemas.microsoft.com/office/drawing/2014/main" val="285682065"/>
                  </a:ext>
                </a:extLst>
              </a:tr>
              <a:tr h="68483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Material Fill Cost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$1,535,261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$2,488,615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$3,076,893</a:t>
                      </a:r>
                    </a:p>
                  </a:txBody>
                  <a:tcPr marL="85459" marR="85459" marT="42730" marB="42730"/>
                </a:tc>
                <a:extLst>
                  <a:ext uri="{0D108BD9-81ED-4DB2-BD59-A6C34878D82A}">
                    <a16:rowId xmlns:a16="http://schemas.microsoft.com/office/drawing/2014/main" val="3032027998"/>
                  </a:ext>
                </a:extLst>
              </a:tr>
              <a:tr h="41475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Land Value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$1,430,400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$2,416,400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$338,000</a:t>
                      </a:r>
                    </a:p>
                  </a:txBody>
                  <a:tcPr marL="85459" marR="85459" marT="42730" marB="42730"/>
                </a:tc>
                <a:extLst>
                  <a:ext uri="{0D108BD9-81ED-4DB2-BD59-A6C34878D82A}">
                    <a16:rowId xmlns:a16="http://schemas.microsoft.com/office/drawing/2014/main" val="179589718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Levee Length Cost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$13,069,600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$19,367,885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$21,507655</a:t>
                      </a:r>
                    </a:p>
                  </a:txBody>
                  <a:tcPr marL="85459" marR="85459" marT="42730" marB="42730"/>
                </a:tc>
                <a:extLst>
                  <a:ext uri="{0D108BD9-81ED-4DB2-BD59-A6C34878D82A}">
                    <a16:rowId xmlns:a16="http://schemas.microsoft.com/office/drawing/2014/main" val="2825005092"/>
                  </a:ext>
                </a:extLst>
              </a:tr>
              <a:tr h="9838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20-year Maintenance Cost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$1,166,638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$1,145,109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$1,271,619</a:t>
                      </a:r>
                    </a:p>
                  </a:txBody>
                  <a:tcPr marL="85459" marR="85459" marT="42730" marB="42730"/>
                </a:tc>
                <a:extLst>
                  <a:ext uri="{0D108BD9-81ED-4DB2-BD59-A6C34878D82A}">
                    <a16:rowId xmlns:a16="http://schemas.microsoft.com/office/drawing/2014/main" val="2710855687"/>
                  </a:ext>
                </a:extLst>
              </a:tr>
              <a:tr h="78014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20% Feasibility Blow-up</a:t>
                      </a:r>
                      <a:endParaRPr lang="en-US" sz="2000" err="1"/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$17,210,315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$25,458,049</a:t>
                      </a:r>
                    </a:p>
                  </a:txBody>
                  <a:tcPr marL="85459" marR="85459" marT="42730" marB="4273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$26,205,326</a:t>
                      </a:r>
                    </a:p>
                  </a:txBody>
                  <a:tcPr marL="85459" marR="85459" marT="42730" marB="42730"/>
                </a:tc>
                <a:extLst>
                  <a:ext uri="{0D108BD9-81ED-4DB2-BD59-A6C34878D82A}">
                    <a16:rowId xmlns:a16="http://schemas.microsoft.com/office/drawing/2014/main" val="701567468"/>
                  </a:ext>
                </a:extLst>
              </a:tr>
              <a:tr h="85845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/>
                        <a:t>Total Cost</a:t>
                      </a:r>
                    </a:p>
                  </a:txBody>
                  <a:tcPr marL="85459" marR="85459" marT="42730" marB="4273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/>
                        <a:t>$20,650,000</a:t>
                      </a:r>
                    </a:p>
                  </a:txBody>
                  <a:tcPr marL="85459" marR="85459" marT="42730" marB="4273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/>
                        <a:t>$30,550,000</a:t>
                      </a:r>
                    </a:p>
                  </a:txBody>
                  <a:tcPr marL="85459" marR="85459" marT="42730" marB="4273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/>
                        <a:t>$31,500,000</a:t>
                      </a:r>
                    </a:p>
                  </a:txBody>
                  <a:tcPr marL="85459" marR="85459" marT="42730" marB="4273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5893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11160F-0A84-3848-967E-95023181AD5C}"/>
              </a:ext>
            </a:extLst>
          </p:cNvPr>
          <p:cNvSpPr txBox="1"/>
          <p:nvPr/>
        </p:nvSpPr>
        <p:spPr>
          <a:xfrm>
            <a:off x="1484163" y="748271"/>
            <a:ext cx="34155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/>
              <a:t>Table </a:t>
            </a:r>
            <a:r>
              <a:rPr lang="en-US" sz="1400" dirty="0" smtClean="0"/>
              <a:t>12: </a:t>
            </a:r>
            <a:r>
              <a:rPr lang="en-US" sz="1400" dirty="0"/>
              <a:t>Alternatives Total Cost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1DB9C5-02CB-D44B-AD11-EE4EB91C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93" y="129447"/>
            <a:ext cx="9601200" cy="75798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Cost Assessment- Alternatives </a:t>
            </a:r>
            <a:r>
              <a:rPr lang="en-US" sz="4000" b="1" dirty="0" smtClean="0"/>
              <a:t>Total Cost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750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B0A8-CA43-E94D-AE70-37526DD0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928" y="395037"/>
            <a:ext cx="9822425" cy="114714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Final Summary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8EAAC-60E4-3441-BB70-F31B03DC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882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25</a:t>
            </a:fld>
            <a:endParaRPr lang="en-US" sz="240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4F9FF45-4EC8-4BC5-AB5C-9B232233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10305"/>
              </p:ext>
            </p:extLst>
          </p:nvPr>
        </p:nvGraphicFramePr>
        <p:xfrm>
          <a:off x="2793176" y="1948719"/>
          <a:ext cx="7247928" cy="44438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65860">
                  <a:extLst>
                    <a:ext uri="{9D8B030D-6E8A-4147-A177-3AD203B41FA5}">
                      <a16:colId xmlns:a16="http://schemas.microsoft.com/office/drawing/2014/main" val="2080907977"/>
                    </a:ext>
                  </a:extLst>
                </a:gridCol>
                <a:gridCol w="1658104">
                  <a:extLst>
                    <a:ext uri="{9D8B030D-6E8A-4147-A177-3AD203B41FA5}">
                      <a16:colId xmlns:a16="http://schemas.microsoft.com/office/drawing/2014/main" val="726270659"/>
                    </a:ext>
                  </a:extLst>
                </a:gridCol>
                <a:gridCol w="1811982">
                  <a:extLst>
                    <a:ext uri="{9D8B030D-6E8A-4147-A177-3AD203B41FA5}">
                      <a16:colId xmlns:a16="http://schemas.microsoft.com/office/drawing/2014/main" val="1594404583"/>
                    </a:ext>
                  </a:extLst>
                </a:gridCol>
                <a:gridCol w="1811982">
                  <a:extLst>
                    <a:ext uri="{9D8B030D-6E8A-4147-A177-3AD203B41FA5}">
                      <a16:colId xmlns:a16="http://schemas.microsoft.com/office/drawing/2014/main" val="1118095387"/>
                    </a:ext>
                  </a:extLst>
                </a:gridCol>
              </a:tblGrid>
              <a:tr h="51339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Alignment 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Alignment 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Alignment 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62784"/>
                  </a:ext>
                </a:extLst>
              </a:tr>
              <a:tr h="436721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Total Cost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$28,650,000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$30,550,000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$31,500,000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408722"/>
                  </a:ext>
                </a:extLst>
              </a:tr>
              <a:tr h="7642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Agricultural Land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N/A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N/A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Approx.</a:t>
                      </a:r>
                      <a:r>
                        <a:rPr lang="en-US" sz="2000" baseline="0" smtClean="0"/>
                        <a:t> </a:t>
                      </a:r>
                      <a:r>
                        <a:rPr lang="en-US" sz="2000" smtClean="0"/>
                        <a:t>26 Acres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742748"/>
                  </a:ext>
                </a:extLst>
              </a:tr>
              <a:tr h="764261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Property Taken (Acres)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23.6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23.2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25.7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069439"/>
                  </a:ext>
                </a:extLst>
              </a:tr>
              <a:tr h="4367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smtClean="0"/>
                        <a:t>Houses Taken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smtClean="0"/>
                        <a:t>22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smtClean="0"/>
                        <a:t>41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smtClean="0"/>
                        <a:t>N/A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53881"/>
                  </a:ext>
                </a:extLst>
              </a:tr>
              <a:tr h="764261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Properties Taken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30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51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30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75846"/>
                  </a:ext>
                </a:extLst>
              </a:tr>
              <a:tr h="76426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smtClean="0"/>
                        <a:t>Divides the City</a:t>
                      </a:r>
                      <a:endParaRPr lang="en-US" sz="20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smtClean="0"/>
                        <a:t>Yes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smtClean="0"/>
                        <a:t>Yes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9944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11160F-0A84-3848-967E-95023181AD5C}"/>
              </a:ext>
            </a:extLst>
          </p:cNvPr>
          <p:cNvSpPr txBox="1"/>
          <p:nvPr/>
        </p:nvSpPr>
        <p:spPr>
          <a:xfrm>
            <a:off x="2714325" y="1640942"/>
            <a:ext cx="258251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/>
              <a:t>Table </a:t>
            </a:r>
            <a:r>
              <a:rPr lang="en-US" sz="1400" dirty="0" smtClean="0"/>
              <a:t>13: Final Summary Table</a:t>
            </a:r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1A39-40A7-E84F-B352-5CBBA364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074" y="95605"/>
            <a:ext cx="9601200" cy="818147"/>
          </a:xfrm>
        </p:spPr>
        <p:txBody>
          <a:bodyPr/>
          <a:lstStyle/>
          <a:p>
            <a:pPr algn="ctr"/>
            <a:r>
              <a:rPr lang="en-US" b="1" dirty="0"/>
              <a:t>Schedule</a:t>
            </a:r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D271A02-9E05-43C1-B0BA-7912A248D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345" y="894067"/>
            <a:ext cx="11301477" cy="55745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54587-547B-A64E-8BA4-94AD4D4F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26</a:t>
            </a:fld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57207-AA2C-4065-9F8B-8C47EC25B53C}"/>
              </a:ext>
            </a:extLst>
          </p:cNvPr>
          <p:cNvSpPr txBox="1"/>
          <p:nvPr/>
        </p:nvSpPr>
        <p:spPr>
          <a:xfrm>
            <a:off x="5139967" y="6509417"/>
            <a:ext cx="2589119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15:</a:t>
            </a:r>
            <a:r>
              <a:rPr lang="en-US" sz="1400" dirty="0"/>
              <a:t>  </a:t>
            </a:r>
            <a:r>
              <a:rPr lang="en-US" sz="1400" dirty="0" smtClean="0"/>
              <a:t>Schedule of Project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44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105" y="228600"/>
            <a:ext cx="9601200" cy="806116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Engineering Cost Hour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82599" y="6459459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27</a:t>
            </a:fld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10210" y="2079592"/>
            <a:ext cx="141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Final Matrix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74437"/>
              </p:ext>
            </p:extLst>
          </p:nvPr>
        </p:nvGraphicFramePr>
        <p:xfrm>
          <a:off x="809289" y="1455739"/>
          <a:ext cx="5447131" cy="3345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778">
                  <a:extLst>
                    <a:ext uri="{9D8B030D-6E8A-4147-A177-3AD203B41FA5}">
                      <a16:colId xmlns:a16="http://schemas.microsoft.com/office/drawing/2014/main" val="589837748"/>
                    </a:ext>
                  </a:extLst>
                </a:gridCol>
                <a:gridCol w="783659">
                  <a:extLst>
                    <a:ext uri="{9D8B030D-6E8A-4147-A177-3AD203B41FA5}">
                      <a16:colId xmlns:a16="http://schemas.microsoft.com/office/drawing/2014/main" val="3611716030"/>
                    </a:ext>
                  </a:extLst>
                </a:gridCol>
                <a:gridCol w="793705">
                  <a:extLst>
                    <a:ext uri="{9D8B030D-6E8A-4147-A177-3AD203B41FA5}">
                      <a16:colId xmlns:a16="http://schemas.microsoft.com/office/drawing/2014/main" val="1411692929"/>
                    </a:ext>
                  </a:extLst>
                </a:gridCol>
                <a:gridCol w="904221">
                  <a:extLst>
                    <a:ext uri="{9D8B030D-6E8A-4147-A177-3AD203B41FA5}">
                      <a16:colId xmlns:a16="http://schemas.microsoft.com/office/drawing/2014/main" val="2959065426"/>
                    </a:ext>
                  </a:extLst>
                </a:gridCol>
                <a:gridCol w="653050">
                  <a:extLst>
                    <a:ext uri="{9D8B030D-6E8A-4147-A177-3AD203B41FA5}">
                      <a16:colId xmlns:a16="http://schemas.microsoft.com/office/drawing/2014/main" val="2180902897"/>
                    </a:ext>
                  </a:extLst>
                </a:gridCol>
                <a:gridCol w="636456">
                  <a:extLst>
                    <a:ext uri="{9D8B030D-6E8A-4147-A177-3AD203B41FA5}">
                      <a16:colId xmlns:a16="http://schemas.microsoft.com/office/drawing/2014/main" val="4135245612"/>
                    </a:ext>
                  </a:extLst>
                </a:gridCol>
                <a:gridCol w="481262">
                  <a:extLst>
                    <a:ext uri="{9D8B030D-6E8A-4147-A177-3AD203B41FA5}">
                      <a16:colId xmlns:a16="http://schemas.microsoft.com/office/drawing/2014/main" val="1154794330"/>
                    </a:ext>
                  </a:extLst>
                </a:gridCol>
              </a:tblGrid>
              <a:tr h="572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Task Name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Sr. Engineer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</a:rPr>
                        <a:t>Prof. Engineer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</a:rPr>
                        <a:t>EIT (4 Combined)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Drafter/Tech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Admin-</a:t>
                      </a:r>
                      <a:r>
                        <a:rPr lang="en-US" sz="1200" b="0" i="0" err="1">
                          <a:solidFill>
                            <a:schemeClr val="tx1"/>
                          </a:solidFill>
                          <a:effectLst/>
                        </a:rPr>
                        <a:t>istrator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smtClean="0">
                          <a:solidFill>
                            <a:schemeClr val="tx1"/>
                          </a:solidFill>
                          <a:effectLst/>
                        </a:rPr>
                        <a:t>Task Total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3987713"/>
                  </a:ext>
                </a:extLst>
              </a:tr>
              <a:tr h="34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1: Field Investigation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5723566"/>
                  </a:ext>
                </a:extLst>
              </a:tr>
              <a:tr h="34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2: Traffic Conditions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8652787"/>
                  </a:ext>
                </a:extLst>
              </a:tr>
              <a:tr h="34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3: Preliminary Data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6879431"/>
                  </a:ext>
                </a:extLst>
              </a:tr>
              <a:tr h="5221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4: Alignment Design Alternatives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67973981"/>
                  </a:ext>
                </a:extLst>
              </a:tr>
              <a:tr h="190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5: Intersection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2481245"/>
                  </a:ext>
                </a:extLst>
              </a:tr>
              <a:tr h="34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6: Cost Assessment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0521233"/>
                  </a:ext>
                </a:extLst>
              </a:tr>
              <a:tr h="190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</a:rPr>
                        <a:t>7: Deliverables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7271100"/>
                  </a:ext>
                </a:extLst>
              </a:tr>
              <a:tr h="1903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8: Meetings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3067164"/>
                  </a:ext>
                </a:extLst>
              </a:tr>
              <a:tr h="1903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Total Hours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578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</a:rPr>
                        <a:t>805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6221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88173" y="1034002"/>
            <a:ext cx="216848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/>
              <a:t>Proposed Matrix 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245902"/>
              </p:ext>
            </p:extLst>
          </p:nvPr>
        </p:nvGraphicFramePr>
        <p:xfrm>
          <a:off x="6364705" y="2580684"/>
          <a:ext cx="5522495" cy="3562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6311">
                  <a:extLst>
                    <a:ext uri="{9D8B030D-6E8A-4147-A177-3AD203B41FA5}">
                      <a16:colId xmlns:a16="http://schemas.microsoft.com/office/drawing/2014/main" val="3397532923"/>
                    </a:ext>
                  </a:extLst>
                </a:gridCol>
                <a:gridCol w="776423">
                  <a:extLst>
                    <a:ext uri="{9D8B030D-6E8A-4147-A177-3AD203B41FA5}">
                      <a16:colId xmlns:a16="http://schemas.microsoft.com/office/drawing/2014/main" val="1743228213"/>
                    </a:ext>
                  </a:extLst>
                </a:gridCol>
                <a:gridCol w="776423">
                  <a:extLst>
                    <a:ext uri="{9D8B030D-6E8A-4147-A177-3AD203B41FA5}">
                      <a16:colId xmlns:a16="http://schemas.microsoft.com/office/drawing/2014/main" val="7204041"/>
                    </a:ext>
                  </a:extLst>
                </a:gridCol>
                <a:gridCol w="876606">
                  <a:extLst>
                    <a:ext uri="{9D8B030D-6E8A-4147-A177-3AD203B41FA5}">
                      <a16:colId xmlns:a16="http://schemas.microsoft.com/office/drawing/2014/main" val="563422986"/>
                    </a:ext>
                  </a:extLst>
                </a:gridCol>
                <a:gridCol w="618077">
                  <a:extLst>
                    <a:ext uri="{9D8B030D-6E8A-4147-A177-3AD203B41FA5}">
                      <a16:colId xmlns:a16="http://schemas.microsoft.com/office/drawing/2014/main" val="3905821386"/>
                    </a:ext>
                  </a:extLst>
                </a:gridCol>
                <a:gridCol w="700905">
                  <a:extLst>
                    <a:ext uri="{9D8B030D-6E8A-4147-A177-3AD203B41FA5}">
                      <a16:colId xmlns:a16="http://schemas.microsoft.com/office/drawing/2014/main" val="4195022597"/>
                    </a:ext>
                  </a:extLst>
                </a:gridCol>
                <a:gridCol w="637750">
                  <a:extLst>
                    <a:ext uri="{9D8B030D-6E8A-4147-A177-3AD203B41FA5}">
                      <a16:colId xmlns:a16="http://schemas.microsoft.com/office/drawing/2014/main" val="507319159"/>
                    </a:ext>
                  </a:extLst>
                </a:gridCol>
              </a:tblGrid>
              <a:tr h="476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Task Name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Sr. Engineer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Prof. Engineer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EIT (3 Combined)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Drafter/Tech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Admin-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istrator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Task Total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298492"/>
                  </a:ext>
                </a:extLst>
              </a:tr>
              <a:tr h="401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1: Field Investigation 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077040"/>
                  </a:ext>
                </a:extLst>
              </a:tr>
              <a:tr h="401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2: Traffic Conditions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590377"/>
                  </a:ext>
                </a:extLst>
              </a:tr>
              <a:tr h="401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3: Preliminary Data 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226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537889"/>
                  </a:ext>
                </a:extLst>
              </a:tr>
              <a:tr h="602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4: Alignment Design Alternatives 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012359"/>
                  </a:ext>
                </a:extLst>
              </a:tr>
              <a:tr h="219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5: Intersection 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028224"/>
                  </a:ext>
                </a:extLst>
              </a:tr>
              <a:tr h="401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6: Cost Assessment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883181"/>
                  </a:ext>
                </a:extLst>
              </a:tr>
              <a:tr h="219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7: Deliverables 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164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640586"/>
                  </a:ext>
                </a:extLst>
              </a:tr>
              <a:tr h="219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8: Meetings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5.1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84669"/>
                  </a:ext>
                </a:extLst>
              </a:tr>
              <a:tr h="2195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Total Hours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509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691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8048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31CA99-B52F-4606-9952-A0559FCAD920}"/>
              </a:ext>
            </a:extLst>
          </p:cNvPr>
          <p:cNvSpPr txBox="1"/>
          <p:nvPr/>
        </p:nvSpPr>
        <p:spPr>
          <a:xfrm>
            <a:off x="1874760" y="4853720"/>
            <a:ext cx="308759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Table </a:t>
            </a:r>
            <a:r>
              <a:rPr lang="en-US" sz="1400" dirty="0" smtClean="0"/>
              <a:t>14:</a:t>
            </a:r>
            <a:r>
              <a:rPr lang="en-US" sz="1400" dirty="0"/>
              <a:t>  </a:t>
            </a:r>
            <a:r>
              <a:rPr lang="en-US" sz="1400" dirty="0" smtClean="0"/>
              <a:t>Proposed Cost Hour Matrix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2AC85-E897-4139-9167-95603573BA3F}"/>
              </a:ext>
            </a:extLst>
          </p:cNvPr>
          <p:cNvSpPr txBox="1"/>
          <p:nvPr/>
        </p:nvSpPr>
        <p:spPr>
          <a:xfrm>
            <a:off x="7804928" y="6151682"/>
            <a:ext cx="282640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Table </a:t>
            </a:r>
            <a:r>
              <a:rPr lang="en-US" sz="1400" dirty="0" smtClean="0"/>
              <a:t>15:</a:t>
            </a:r>
            <a:r>
              <a:rPr lang="en-US" sz="1400" dirty="0"/>
              <a:t> </a:t>
            </a:r>
            <a:r>
              <a:rPr lang="en-US" sz="1400" dirty="0" smtClean="0"/>
              <a:t>Final Cost Hour Matrix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619099" y="1540042"/>
            <a:ext cx="827773" cy="423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40650" y="2531790"/>
            <a:ext cx="827773" cy="547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92474" y="4526588"/>
            <a:ext cx="462013" cy="269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37907" y="5882434"/>
            <a:ext cx="462013" cy="269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0631"/>
            <a:ext cx="9601200" cy="709863"/>
          </a:xfrm>
        </p:spPr>
        <p:txBody>
          <a:bodyPr/>
          <a:lstStyle/>
          <a:p>
            <a:pPr algn="ctr"/>
            <a:r>
              <a:rPr lang="en-US" b="1"/>
              <a:t>Cost of Engineering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2548" y="1010652"/>
            <a:ext cx="276726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/>
              <a:t>Proposed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5828" y="2634916"/>
            <a:ext cx="27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Final Cost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94242"/>
              </p:ext>
            </p:extLst>
          </p:nvPr>
        </p:nvGraphicFramePr>
        <p:xfrm>
          <a:off x="810471" y="1440142"/>
          <a:ext cx="4832341" cy="357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291">
                  <a:extLst>
                    <a:ext uri="{9D8B030D-6E8A-4147-A177-3AD203B41FA5}">
                      <a16:colId xmlns:a16="http://schemas.microsoft.com/office/drawing/2014/main" val="3802694830"/>
                    </a:ext>
                  </a:extLst>
                </a:gridCol>
                <a:gridCol w="701520">
                  <a:extLst>
                    <a:ext uri="{9D8B030D-6E8A-4147-A177-3AD203B41FA5}">
                      <a16:colId xmlns:a16="http://schemas.microsoft.com/office/drawing/2014/main" val="1864520537"/>
                    </a:ext>
                  </a:extLst>
                </a:gridCol>
                <a:gridCol w="529455">
                  <a:extLst>
                    <a:ext uri="{9D8B030D-6E8A-4147-A177-3AD203B41FA5}">
                      <a16:colId xmlns:a16="http://schemas.microsoft.com/office/drawing/2014/main" val="2496487834"/>
                    </a:ext>
                  </a:extLst>
                </a:gridCol>
                <a:gridCol w="245909">
                  <a:extLst>
                    <a:ext uri="{9D8B030D-6E8A-4147-A177-3AD203B41FA5}">
                      <a16:colId xmlns:a16="http://schemas.microsoft.com/office/drawing/2014/main" val="3958320178"/>
                    </a:ext>
                  </a:extLst>
                </a:gridCol>
                <a:gridCol w="738442">
                  <a:extLst>
                    <a:ext uri="{9D8B030D-6E8A-4147-A177-3AD203B41FA5}">
                      <a16:colId xmlns:a16="http://schemas.microsoft.com/office/drawing/2014/main" val="679562642"/>
                    </a:ext>
                  </a:extLst>
                </a:gridCol>
                <a:gridCol w="266933">
                  <a:extLst>
                    <a:ext uri="{9D8B030D-6E8A-4147-A177-3AD203B41FA5}">
                      <a16:colId xmlns:a16="http://schemas.microsoft.com/office/drawing/2014/main" val="975327136"/>
                    </a:ext>
                  </a:extLst>
                </a:gridCol>
                <a:gridCol w="668427">
                  <a:extLst>
                    <a:ext uri="{9D8B030D-6E8A-4147-A177-3AD203B41FA5}">
                      <a16:colId xmlns:a16="http://schemas.microsoft.com/office/drawing/2014/main" val="2464745425"/>
                    </a:ext>
                  </a:extLst>
                </a:gridCol>
                <a:gridCol w="775364">
                  <a:extLst>
                    <a:ext uri="{9D8B030D-6E8A-4147-A177-3AD203B41FA5}">
                      <a16:colId xmlns:a16="http://schemas.microsoft.com/office/drawing/2014/main" val="2937098391"/>
                    </a:ext>
                  </a:extLst>
                </a:gridCol>
              </a:tblGrid>
              <a:tr h="161817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Rate Table</a:t>
                      </a: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806528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Staff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Pay Rate ($/hr.)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Multiplier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Billing Rate ($/hr.)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Hours</a:t>
                      </a: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Cost ($)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2349003250"/>
                  </a:ext>
                </a:extLst>
              </a:tr>
              <a:tr h="297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Sr. Engineer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$5,220.00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3853730917"/>
                  </a:ext>
                </a:extLst>
              </a:tr>
              <a:tr h="322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Prof. Engineer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$10,000.00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2551723266"/>
                  </a:ext>
                </a:extLst>
              </a:tr>
              <a:tr h="322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EIT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62.5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578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$36,125.00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790202324"/>
                  </a:ext>
                </a:extLst>
              </a:tr>
              <a:tr h="297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Drafter/Tech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$2,450.00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3348607653"/>
                  </a:ext>
                </a:extLst>
              </a:tr>
              <a:tr h="297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Administrator</a:t>
                      </a: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$1,960.00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177931496"/>
                  </a:ext>
                </a:extLst>
              </a:tr>
              <a:tr h="322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ADOT Coordinator</a:t>
                      </a: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$1,200.00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1487185596"/>
                  </a:ext>
                </a:extLst>
              </a:tr>
              <a:tr h="161817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OTHER EXPENSES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23875"/>
                  </a:ext>
                </a:extLst>
              </a:tr>
              <a:tr h="161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Cost ($/mi.)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Trips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Miles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4042939634"/>
                  </a:ext>
                </a:extLst>
              </a:tr>
              <a:tr h="1995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Travel</a:t>
                      </a: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$840.00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1686948996"/>
                  </a:ext>
                </a:extLst>
              </a:tr>
              <a:tr h="161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Cost ($/night)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Rooms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1424141799"/>
                  </a:ext>
                </a:extLst>
              </a:tr>
              <a:tr h="154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Hotel</a:t>
                      </a: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$900.00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extLst>
                  <a:ext uri="{0D108BD9-81ED-4DB2-BD59-A6C34878D82A}">
                    <a16:rowId xmlns:a16="http://schemas.microsoft.com/office/drawing/2014/main" val="2118223036"/>
                  </a:ext>
                </a:extLst>
              </a:tr>
              <a:tr h="226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Total Cost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$58,695.00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9" marR="55959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99699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48699"/>
              </p:ext>
            </p:extLst>
          </p:nvPr>
        </p:nvGraphicFramePr>
        <p:xfrm>
          <a:off x="5912991" y="3116173"/>
          <a:ext cx="6122593" cy="2182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3919">
                  <a:extLst>
                    <a:ext uri="{9D8B030D-6E8A-4147-A177-3AD203B41FA5}">
                      <a16:colId xmlns:a16="http://schemas.microsoft.com/office/drawing/2014/main" val="2738271379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3409131662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166967116"/>
                    </a:ext>
                  </a:extLst>
                </a:gridCol>
                <a:gridCol w="1323474">
                  <a:extLst>
                    <a:ext uri="{9D8B030D-6E8A-4147-A177-3AD203B41FA5}">
                      <a16:colId xmlns:a16="http://schemas.microsoft.com/office/drawing/2014/main" val="2707603689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1839914141"/>
                    </a:ext>
                  </a:extLst>
                </a:gridCol>
                <a:gridCol w="1026695">
                  <a:extLst>
                    <a:ext uri="{9D8B030D-6E8A-4147-A177-3AD203B41FA5}">
                      <a16:colId xmlns:a16="http://schemas.microsoft.com/office/drawing/2014/main" val="2664178075"/>
                    </a:ext>
                  </a:extLst>
                </a:gridCol>
              </a:tblGrid>
              <a:tr h="28105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Rate Table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724898"/>
                  </a:ext>
                </a:extLst>
              </a:tr>
              <a:tr h="399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Staff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Pay Rate ($/hr.)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Multiplier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Billing Rate ($/hr.)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Hours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Cost ($)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2794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Sr. Engineer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$4,576.50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06475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Prof. Engineer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$7,762.50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787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62.5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509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$31,781.25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77159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Drafter/Tech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$1,640.00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0419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Administrator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$1,884.00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0404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ADOT Coordinator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$1,200.00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228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Total Cost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$48,844.25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52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798D1A-16CD-4E4D-9F2C-4D2F77E7CA44}"/>
              </a:ext>
            </a:extLst>
          </p:cNvPr>
          <p:cNvSpPr txBox="1"/>
          <p:nvPr/>
        </p:nvSpPr>
        <p:spPr>
          <a:xfrm>
            <a:off x="1397841" y="5103178"/>
            <a:ext cx="36576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Table </a:t>
            </a:r>
            <a:r>
              <a:rPr lang="en-US" sz="1400" dirty="0" smtClean="0"/>
              <a:t>16:</a:t>
            </a:r>
            <a:r>
              <a:rPr lang="en-US" sz="1400" dirty="0"/>
              <a:t>  </a:t>
            </a:r>
            <a:r>
              <a:rPr lang="en-US" sz="1400" dirty="0" smtClean="0"/>
              <a:t>Proposed Cost of Engineering Work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DC6D3-3EF4-4D03-A85B-BE8B2DA01F03}"/>
              </a:ext>
            </a:extLst>
          </p:cNvPr>
          <p:cNvSpPr txBox="1"/>
          <p:nvPr/>
        </p:nvSpPr>
        <p:spPr>
          <a:xfrm>
            <a:off x="7621832" y="5410955"/>
            <a:ext cx="3350968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Table </a:t>
            </a:r>
            <a:r>
              <a:rPr lang="en-US" sz="1400" dirty="0" smtClean="0"/>
              <a:t>17:</a:t>
            </a:r>
            <a:r>
              <a:rPr lang="en-US" sz="1400" dirty="0"/>
              <a:t>  </a:t>
            </a:r>
            <a:r>
              <a:rPr lang="en-US" sz="1400" dirty="0" smtClean="0"/>
              <a:t>Final Cost of Engineering Work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81716" y="3923601"/>
            <a:ext cx="4832341" cy="874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21DB-50CA-D849-9B70-323C9166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5909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81E5F-7613-A14A-A7FE-7B348803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1709"/>
            <a:ext cx="9601200" cy="490167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83540" indent="-383540"/>
            <a:r>
              <a:rPr lang="en-US" sz="2200"/>
              <a:t>[1] A. Smith, C. </a:t>
            </a:r>
            <a:r>
              <a:rPr lang="en-US" sz="2200" err="1"/>
              <a:t>Bitsoie</a:t>
            </a:r>
            <a:r>
              <a:rPr lang="en-US" sz="2200"/>
              <a:t>, . S. Schumacher and T. Whelan, "Base Flood," Duncan Flood Analysis Capstone Team, Flagstaff, 2017.</a:t>
            </a:r>
            <a:endParaRPr lang="en-US"/>
          </a:p>
          <a:p>
            <a:pPr marL="383540" indent="-383540"/>
            <a:r>
              <a:rPr lang="en" sz="220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[2] </a:t>
            </a:r>
            <a:r>
              <a:rPr lang="en-US" sz="2200"/>
              <a:t>ADOT, "AADT Report Multimodal Planning," 2017. [Online]. Available: https://www.azdot.gov/docs/default-source/planning/2017-aadt-publication-states-routes.pdf?sfvrsn=6. [Accessed 2018 30 Aug].</a:t>
            </a:r>
          </a:p>
          <a:p>
            <a:pPr marL="383540" indent="-383540"/>
            <a:r>
              <a:rPr lang="en-US" sz="2200"/>
              <a:t>■[3] ”FEMA Flood Map Service Center," FEMA, 2016. [Online]. Available: </a:t>
            </a:r>
            <a:r>
              <a:rPr lang="en-US" sz="2200">
                <a:hlinkClick r:id="rId3"/>
              </a:rPr>
              <a:t>https://msc.fema.gov/portal</a:t>
            </a:r>
            <a:r>
              <a:rPr lang="en-US" sz="2200"/>
              <a:t> [Accessed 22 April. 2018].</a:t>
            </a:r>
          </a:p>
          <a:p>
            <a:pPr marL="383540" indent="-383540"/>
            <a:r>
              <a:rPr lang="en-US" sz="2200"/>
              <a:t>[3] ADOT, "2017 Motor Vehicle Crash Facts for the State of Arizona," 2017. [Online]. Available: https://www.azdot.gov/docs/default-source/mvd-services/2017-crash-facts.pdf?sfvrsn=2. [Accessed 30 Aug 2018].</a:t>
            </a:r>
            <a:endParaRPr lang="en-US"/>
          </a:p>
          <a:p>
            <a:pPr marL="383540" indent="-383540"/>
            <a:r>
              <a:rPr lang="en-US" sz="2200"/>
              <a:t>[4] “Google Maps- Duncan AZ.” </a:t>
            </a:r>
            <a:r>
              <a:rPr lang="en-US" sz="2200" i="1"/>
              <a:t>Google Maps</a:t>
            </a:r>
            <a:r>
              <a:rPr lang="en-US" sz="2200"/>
              <a:t>, Google, www.google.com/maps.</a:t>
            </a:r>
          </a:p>
          <a:p>
            <a:pPr marL="383540" indent="-383540"/>
            <a:r>
              <a:rPr lang="en-US" sz="2200"/>
              <a:t>[5] </a:t>
            </a:r>
            <a:r>
              <a:rPr lang="en-US" sz="2200" i="1"/>
              <a:t>HCM 2010 : Highway Capacity Manual. Washington, D.C. :Transportation Research Board, 2010. Print.</a:t>
            </a:r>
            <a:endParaRPr lang="en-US" sz="2200"/>
          </a:p>
          <a:p>
            <a:pPr marL="383540" indent="-383540"/>
            <a:r>
              <a:rPr lang="en-US" sz="2200" i="1"/>
              <a:t>[6] </a:t>
            </a:r>
            <a:r>
              <a:rPr lang="en-US" sz="2200"/>
              <a:t>“</a:t>
            </a:r>
            <a:r>
              <a:rPr lang="en-US" sz="2200">
                <a:solidFill>
                  <a:schemeClr val="tx1"/>
                </a:solidFill>
              </a:rPr>
              <a:t>Real Estate, Apartments, Mortgages &amp; Home Values.” Mortgage Learning Center, www.zillow.com/.</a:t>
            </a:r>
          </a:p>
          <a:p>
            <a:pPr marL="383540" indent="-383540"/>
            <a:r>
              <a:rPr lang="en-US" sz="2200">
                <a:solidFill>
                  <a:schemeClr val="tx1"/>
                </a:solidFill>
              </a:rPr>
              <a:t>[7] “Http://Ljournal.ru/Wp-Content/Uploads/2017/03/a-2017-023.Pdf.” 2017, doi:10.18411/a-2017-023.</a:t>
            </a:r>
            <a:endParaRPr lang="en-US" sz="2200" i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/>
          </a:p>
          <a:p>
            <a:pPr marL="383540" indent="-383540"/>
            <a:endParaRPr lang="en-US" sz="2200" i="1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DA0C9-F34E-004D-96AC-DCE0F609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7170F-A77E-4176-8455-F6C528D6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2633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dirty="0"/>
              <a:t>3</a:t>
            </a:fld>
            <a:endParaRPr lang="en-US" sz="2400" dirty="0"/>
          </a:p>
        </p:txBody>
      </p:sp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C21DF55C-55FA-4DD2-AF67-EF2A3CEA5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829" y="173841"/>
            <a:ext cx="9710055" cy="6138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8714E4-C82F-407B-A189-CAC03DE8876A}"/>
              </a:ext>
            </a:extLst>
          </p:cNvPr>
          <p:cNvSpPr txBox="1"/>
          <p:nvPr/>
        </p:nvSpPr>
        <p:spPr>
          <a:xfrm>
            <a:off x="4365811" y="6360458"/>
            <a:ext cx="537658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Figure 2: Map of Duncan, AZ, Floodplain Zone [3]</a:t>
            </a:r>
          </a:p>
        </p:txBody>
      </p:sp>
    </p:spTree>
    <p:extLst>
      <p:ext uri="{BB962C8B-B14F-4D97-AF65-F5344CB8AC3E}">
        <p14:creationId xmlns:p14="http://schemas.microsoft.com/office/powerpoint/2010/main" val="38982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F94D-8614-0A46-BCDD-A43DC3E3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358" y="1791586"/>
            <a:ext cx="9558670" cy="31419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600" b="1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6C319-D3F1-F448-94AB-1BBA2874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0882" y="6262000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30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503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F0AB-7B3A-6D4B-891A-E567BB9C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900" y="281127"/>
            <a:ext cx="5968653" cy="796969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Crash Data Analysis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293321"/>
              </p:ext>
            </p:extLst>
          </p:nvPr>
        </p:nvGraphicFramePr>
        <p:xfrm>
          <a:off x="1246536" y="1546540"/>
          <a:ext cx="10246028" cy="116266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909523">
                  <a:extLst>
                    <a:ext uri="{9D8B030D-6E8A-4147-A177-3AD203B41FA5}">
                      <a16:colId xmlns:a16="http://schemas.microsoft.com/office/drawing/2014/main" val="1969694434"/>
                    </a:ext>
                  </a:extLst>
                </a:gridCol>
                <a:gridCol w="635267">
                  <a:extLst>
                    <a:ext uri="{9D8B030D-6E8A-4147-A177-3AD203B41FA5}">
                      <a16:colId xmlns:a16="http://schemas.microsoft.com/office/drawing/2014/main" val="2235385122"/>
                    </a:ext>
                  </a:extLst>
                </a:gridCol>
                <a:gridCol w="760396">
                  <a:extLst>
                    <a:ext uri="{9D8B030D-6E8A-4147-A177-3AD203B41FA5}">
                      <a16:colId xmlns:a16="http://schemas.microsoft.com/office/drawing/2014/main" val="720393377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191480613"/>
                    </a:ext>
                  </a:extLst>
                </a:gridCol>
                <a:gridCol w="1982804">
                  <a:extLst>
                    <a:ext uri="{9D8B030D-6E8A-4147-A177-3AD203B41FA5}">
                      <a16:colId xmlns:a16="http://schemas.microsoft.com/office/drawing/2014/main" val="87363406"/>
                    </a:ext>
                  </a:extLst>
                </a:gridCol>
                <a:gridCol w="962527">
                  <a:extLst>
                    <a:ext uri="{9D8B030D-6E8A-4147-A177-3AD203B41FA5}">
                      <a16:colId xmlns:a16="http://schemas.microsoft.com/office/drawing/2014/main" val="349561977"/>
                    </a:ext>
                  </a:extLst>
                </a:gridCol>
                <a:gridCol w="1020278">
                  <a:extLst>
                    <a:ext uri="{9D8B030D-6E8A-4147-A177-3AD203B41FA5}">
                      <a16:colId xmlns:a16="http://schemas.microsoft.com/office/drawing/2014/main" val="489076822"/>
                    </a:ext>
                  </a:extLst>
                </a:gridCol>
                <a:gridCol w="1001027">
                  <a:extLst>
                    <a:ext uri="{9D8B030D-6E8A-4147-A177-3AD203B41FA5}">
                      <a16:colId xmlns:a16="http://schemas.microsoft.com/office/drawing/2014/main" val="3897320998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3397401457"/>
                    </a:ext>
                  </a:extLst>
                </a:gridCol>
                <a:gridCol w="1434164">
                  <a:extLst>
                    <a:ext uri="{9D8B030D-6E8A-4147-A177-3AD203B41FA5}">
                      <a16:colId xmlns:a16="http://schemas.microsoft.com/office/drawing/2014/main" val="2507340969"/>
                    </a:ext>
                  </a:extLst>
                </a:gridCol>
              </a:tblGrid>
              <a:tr h="29066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</a:rPr>
                        <a:t>Town</a:t>
                      </a:r>
                    </a:p>
                  </a:txBody>
                  <a:tcPr marL="41065" marR="41065" marT="0" marB="0" anchor="b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</a:rPr>
                        <a:t>Number of Crashes</a:t>
                      </a:r>
                      <a:endParaRPr lang="en-US" sz="19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chemeClr val="bg1"/>
                          </a:solidFill>
                          <a:effectLst/>
                        </a:rPr>
                        <a:t>Number of People</a:t>
                      </a:r>
                      <a:endParaRPr lang="en-US" sz="19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</a:rPr>
                        <a:t>Alcohol Related</a:t>
                      </a: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97683"/>
                  </a:ext>
                </a:extLst>
              </a:tr>
              <a:tr h="581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Total</a:t>
                      </a:r>
                      <a:r>
                        <a:rPr lang="en-US" sz="1900"/>
                        <a:t> 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Fatal</a:t>
                      </a:r>
                      <a:r>
                        <a:rPr lang="en-US" sz="1900"/>
                        <a:t> 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Injury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/>
                        <a:t>Property Damage Only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Killed</a:t>
                      </a:r>
                      <a:r>
                        <a:rPr lang="en-US" sz="1900" dirty="0"/>
                        <a:t> 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Injured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Crashes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Killed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Injured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extLst>
                  <a:ext uri="{0D108BD9-81ED-4DB2-BD59-A6C34878D82A}">
                    <a16:rowId xmlns:a16="http://schemas.microsoft.com/office/drawing/2014/main" val="972591424"/>
                  </a:ext>
                </a:extLst>
              </a:tr>
              <a:tr h="290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Duncan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3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0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1065" marR="41065" marT="0" marB="0" anchor="b"/>
                </a:tc>
                <a:extLst>
                  <a:ext uri="{0D108BD9-81ED-4DB2-BD59-A6C34878D82A}">
                    <a16:rowId xmlns:a16="http://schemas.microsoft.com/office/drawing/2014/main" val="5495151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794B1-6DD2-F94D-87D8-E4DA74E5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3226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4</a:t>
            </a:fld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B0B49-DA66-4068-A9C8-DF3CE8C0288E}"/>
              </a:ext>
            </a:extLst>
          </p:cNvPr>
          <p:cNvSpPr txBox="1"/>
          <p:nvPr/>
        </p:nvSpPr>
        <p:spPr>
          <a:xfrm>
            <a:off x="1173440" y="1177208"/>
            <a:ext cx="4081398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Table 1: 2017 ADOT Data Report [1] [2].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681" y="2858096"/>
            <a:ext cx="3557738" cy="3388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8714E4-C82F-407B-A189-CAC03DE8876A}"/>
              </a:ext>
            </a:extLst>
          </p:cNvPr>
          <p:cNvSpPr txBox="1"/>
          <p:nvPr/>
        </p:nvSpPr>
        <p:spPr>
          <a:xfrm>
            <a:off x="4651715" y="6317083"/>
            <a:ext cx="3709022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Figure </a:t>
            </a:r>
            <a:r>
              <a:rPr lang="en-US" sz="1400" dirty="0" smtClean="0"/>
              <a:t>3: </a:t>
            </a:r>
            <a:r>
              <a:rPr lang="en-US" sz="1400" dirty="0"/>
              <a:t>Map of Duncan, AZ, </a:t>
            </a:r>
            <a:r>
              <a:rPr lang="en-US" sz="1400" dirty="0" smtClean="0"/>
              <a:t>Intersection of </a:t>
            </a:r>
          </a:p>
          <a:p>
            <a:pPr algn="ctr"/>
            <a:r>
              <a:rPr lang="en-US" sz="1400" dirty="0" smtClean="0"/>
              <a:t>Main Street (SR 75) and Railroad Ave (SR 70)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73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E0108-0CCE-DF4C-878E-DC89B8E2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5</a:t>
            </a:fld>
            <a:endParaRPr lang="en-US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31E16C-4AFC-DE4C-ABA1-ABB4DCC2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90" y="274561"/>
            <a:ext cx="4291391" cy="1014214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Traffic Analysis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397290-3271-B742-BA17-06183CA6A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35046"/>
              </p:ext>
            </p:extLst>
          </p:nvPr>
        </p:nvGraphicFramePr>
        <p:xfrm>
          <a:off x="1826868" y="1700014"/>
          <a:ext cx="8690664" cy="37881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2666">
                  <a:extLst>
                    <a:ext uri="{9D8B030D-6E8A-4147-A177-3AD203B41FA5}">
                      <a16:colId xmlns:a16="http://schemas.microsoft.com/office/drawing/2014/main" val="1929284992"/>
                    </a:ext>
                  </a:extLst>
                </a:gridCol>
                <a:gridCol w="2172666">
                  <a:extLst>
                    <a:ext uri="{9D8B030D-6E8A-4147-A177-3AD203B41FA5}">
                      <a16:colId xmlns:a16="http://schemas.microsoft.com/office/drawing/2014/main" val="616024371"/>
                    </a:ext>
                  </a:extLst>
                </a:gridCol>
                <a:gridCol w="2172666">
                  <a:extLst>
                    <a:ext uri="{9D8B030D-6E8A-4147-A177-3AD203B41FA5}">
                      <a16:colId xmlns:a16="http://schemas.microsoft.com/office/drawing/2014/main" val="3327482786"/>
                    </a:ext>
                  </a:extLst>
                </a:gridCol>
                <a:gridCol w="2172666">
                  <a:extLst>
                    <a:ext uri="{9D8B030D-6E8A-4147-A177-3AD203B41FA5}">
                      <a16:colId xmlns:a16="http://schemas.microsoft.com/office/drawing/2014/main" val="3102763970"/>
                    </a:ext>
                  </a:extLst>
                </a:gridCol>
              </a:tblGrid>
              <a:tr h="396749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AADT Report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35723"/>
                  </a:ext>
                </a:extLst>
              </a:tr>
              <a:tr h="423923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Route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BMP</a:t>
                      </a:r>
                      <a:r>
                        <a:rPr lang="en-US" sz="2000" b="1" baseline="30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EMP</a:t>
                      </a:r>
                      <a:r>
                        <a:rPr lang="en-US" sz="2000" b="1" baseline="30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AADT</a:t>
                      </a:r>
                      <a:r>
                        <a:rPr lang="en-US" sz="2000" b="1" baseline="30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689335"/>
                  </a:ext>
                </a:extLst>
              </a:tr>
              <a:tr h="42392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SR 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378.92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379.46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2,792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876219"/>
                  </a:ext>
                </a:extLst>
              </a:tr>
              <a:tr h="42392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US 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349.48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378.48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1056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65796"/>
                  </a:ext>
                </a:extLst>
              </a:tr>
              <a:tr h="423923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378.48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378.91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1567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370644"/>
                  </a:ext>
                </a:extLst>
              </a:tr>
              <a:tr h="423923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378.91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379.48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3470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344954"/>
                  </a:ext>
                </a:extLst>
              </a:tr>
              <a:tr h="42392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</a:rPr>
                        <a:t>Crash Data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349"/>
                  </a:ext>
                </a:extLst>
              </a:tr>
              <a:tr h="423923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County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Number of Crashes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97244"/>
                  </a:ext>
                </a:extLst>
              </a:tr>
              <a:tr h="42392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Greenlee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647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8763D4-A5C1-4583-A145-EE8851CC60E4}"/>
              </a:ext>
            </a:extLst>
          </p:cNvPr>
          <p:cNvSpPr txBox="1"/>
          <p:nvPr/>
        </p:nvSpPr>
        <p:spPr>
          <a:xfrm>
            <a:off x="1818755" y="1295529"/>
            <a:ext cx="46912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/>
              <a:t>Table 2: 2017 ADOT data report [1] [2].</a:t>
            </a:r>
            <a:r>
              <a:rPr lang="en-US" dirty="0"/>
              <a:t> </a:t>
            </a:r>
          </a:p>
          <a:p>
            <a:endParaRPr lang="en-US" sz="1400" dirty="0"/>
          </a:p>
        </p:txBody>
      </p:sp>
      <p:pic>
        <p:nvPicPr>
          <p:cNvPr id="5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CF1BE2-F79C-4D47-A0C5-317996522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43" y="5655264"/>
            <a:ext cx="8887580" cy="7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B01-1931-5E4F-A03D-86AB4AC2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13" y="1769"/>
            <a:ext cx="9601200" cy="6579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/>
              <a:t>Traffic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BA13-B6D3-D14A-B61D-CFAD5B02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6</a:t>
            </a:fld>
            <a:endParaRPr lang="en-US" sz="240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99171CE-FAB0-4EC1-9B2F-A93AF4322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65705"/>
              </p:ext>
            </p:extLst>
          </p:nvPr>
        </p:nvGraphicFramePr>
        <p:xfrm>
          <a:off x="6126502" y="2435455"/>
          <a:ext cx="5858493" cy="296671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65714">
                  <a:extLst>
                    <a:ext uri="{9D8B030D-6E8A-4147-A177-3AD203B41FA5}">
                      <a16:colId xmlns:a16="http://schemas.microsoft.com/office/drawing/2014/main" val="2750650602"/>
                    </a:ext>
                  </a:extLst>
                </a:gridCol>
                <a:gridCol w="2592779">
                  <a:extLst>
                    <a:ext uri="{9D8B030D-6E8A-4147-A177-3AD203B41FA5}">
                      <a16:colId xmlns:a16="http://schemas.microsoft.com/office/drawing/2014/main" val="401874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Terms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Criteria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Existing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</a:rPr>
                        <a:t>45 miles per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9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</a:rPr>
                        <a:t>Estimated Free Flow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</a:rPr>
                        <a:t>39.5 miles per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81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</a:rPr>
                        <a:t>Design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</a:rPr>
                        <a:t>60 miles per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7041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Lanes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127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Slopes of Elevated Highway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 Horizontal: 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Vertical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1217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Shoulder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6 feet on each 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31747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Current 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63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2103CC-6370-46BD-B4AE-64946D5D1DE3}"/>
              </a:ext>
            </a:extLst>
          </p:cNvPr>
          <p:cNvSpPr txBox="1"/>
          <p:nvPr/>
        </p:nvSpPr>
        <p:spPr>
          <a:xfrm>
            <a:off x="729194" y="770297"/>
            <a:ext cx="412315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Table 3: 2017 ADOT </a:t>
            </a:r>
            <a:r>
              <a:rPr lang="en-US" sz="1400" dirty="0" smtClean="0"/>
              <a:t>Data </a:t>
            </a:r>
            <a:r>
              <a:rPr lang="en-US" sz="1400" dirty="0"/>
              <a:t>R</a:t>
            </a:r>
            <a:r>
              <a:rPr lang="en-US" sz="1400" dirty="0" smtClean="0"/>
              <a:t>eport </a:t>
            </a:r>
            <a:r>
              <a:rPr lang="en-US" sz="1400" dirty="0"/>
              <a:t>[1] [2].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1592F-B635-49B8-8C33-DF2798830EE0}"/>
              </a:ext>
            </a:extLst>
          </p:cNvPr>
          <p:cNvSpPr txBox="1"/>
          <p:nvPr/>
        </p:nvSpPr>
        <p:spPr>
          <a:xfrm>
            <a:off x="6126502" y="2127678"/>
            <a:ext cx="4123151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Table 4: 2017 ADOT </a:t>
            </a:r>
            <a:r>
              <a:rPr lang="en-US" sz="1400" dirty="0" smtClean="0"/>
              <a:t>Data </a:t>
            </a:r>
            <a:r>
              <a:rPr lang="en-US" sz="1400" dirty="0"/>
              <a:t>R</a:t>
            </a:r>
            <a:r>
              <a:rPr lang="en-US" sz="1400" dirty="0" smtClean="0"/>
              <a:t>eport </a:t>
            </a:r>
            <a:r>
              <a:rPr lang="en-US" sz="1400" dirty="0"/>
              <a:t>[1] [2]. 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29A3F-4C7B-4332-AF92-F6495E50C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53996"/>
              </p:ext>
            </p:extLst>
          </p:nvPr>
        </p:nvGraphicFramePr>
        <p:xfrm>
          <a:off x="784564" y="1098428"/>
          <a:ext cx="5229326" cy="56407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43844">
                  <a:extLst>
                    <a:ext uri="{9D8B030D-6E8A-4147-A177-3AD203B41FA5}">
                      <a16:colId xmlns:a16="http://schemas.microsoft.com/office/drawing/2014/main" val="2234787198"/>
                    </a:ext>
                  </a:extLst>
                </a:gridCol>
                <a:gridCol w="1785482">
                  <a:extLst>
                    <a:ext uri="{9D8B030D-6E8A-4147-A177-3AD203B41FA5}">
                      <a16:colId xmlns:a16="http://schemas.microsoft.com/office/drawing/2014/main" val="1092073601"/>
                    </a:ext>
                  </a:extLst>
                </a:gridCol>
              </a:tblGrid>
              <a:tr h="45522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Terms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71871"/>
                  </a:ext>
                </a:extLst>
              </a:tr>
              <a:tr h="67293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Average Annual Daily Traffic  (AADT)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2184 Vehicles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627137"/>
                  </a:ext>
                </a:extLst>
              </a:tr>
              <a:tr h="47501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Growth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39472"/>
                  </a:ext>
                </a:extLst>
              </a:tr>
              <a:tr h="67293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K Factor- the proportion of AADT occurring in 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851908"/>
                  </a:ext>
                </a:extLst>
              </a:tr>
              <a:tr h="6729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D Factor-% of traffic moving in the peak travel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07519"/>
                  </a:ext>
                </a:extLst>
              </a:tr>
              <a:tr h="6729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Average Annual Daily Traffic- Single Trucks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129 Vehicles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81680"/>
                  </a:ext>
                </a:extLst>
              </a:tr>
              <a:tr h="6729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Average Annual Daily Traffic- Combo Trucks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85 Vehicles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98601"/>
                  </a:ext>
                </a:extLst>
              </a:tr>
              <a:tr h="6729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T Factor- % of trucks in 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259405"/>
                  </a:ext>
                </a:extLst>
              </a:tr>
              <a:tr h="6729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Future Annual Average Daily 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2925 Vehicles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7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B01-1931-5E4F-A03D-86AB4AC2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12" y="386766"/>
            <a:ext cx="9541042" cy="129228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Existing </a:t>
            </a:r>
            <a:r>
              <a:rPr lang="en-US" sz="4800" b="1" dirty="0" smtClean="0"/>
              <a:t>Features</a:t>
            </a:r>
            <a:endParaRPr lang="en-US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BA13-B6D3-D14A-B61D-CFAD5B02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7</a:t>
            </a:fld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714E4-C82F-407B-A189-CAC03DE8876A}"/>
              </a:ext>
            </a:extLst>
          </p:cNvPr>
          <p:cNvSpPr txBox="1"/>
          <p:nvPr/>
        </p:nvSpPr>
        <p:spPr>
          <a:xfrm>
            <a:off x="3923816" y="6550223"/>
            <a:ext cx="4563433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Figure </a:t>
            </a:r>
            <a:r>
              <a:rPr lang="en-US" sz="1400" dirty="0" smtClean="0"/>
              <a:t>4: </a:t>
            </a:r>
            <a:r>
              <a:rPr lang="en-US" sz="1400" dirty="0"/>
              <a:t>Map of Duncan, </a:t>
            </a:r>
            <a:r>
              <a:rPr lang="en-US" sz="1400" dirty="0" smtClean="0"/>
              <a:t>AZ Existing Features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05" y="1025914"/>
            <a:ext cx="6784056" cy="54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1E5-03F1-CC4D-8213-A94F8B53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589" y="92212"/>
            <a:ext cx="4439678" cy="756138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Corridor Design</a:t>
            </a:r>
            <a:endParaRPr lang="en-US" sz="48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932828"/>
              </p:ext>
            </p:extLst>
          </p:nvPr>
        </p:nvGraphicFramePr>
        <p:xfrm>
          <a:off x="3564430" y="792546"/>
          <a:ext cx="5438773" cy="2895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76524">
                  <a:extLst>
                    <a:ext uri="{9D8B030D-6E8A-4147-A177-3AD203B41FA5}">
                      <a16:colId xmlns:a16="http://schemas.microsoft.com/office/drawing/2014/main" val="1066979234"/>
                    </a:ext>
                  </a:extLst>
                </a:gridCol>
                <a:gridCol w="2762249">
                  <a:extLst>
                    <a:ext uri="{9D8B030D-6E8A-4147-A177-3AD203B41FA5}">
                      <a16:colId xmlns:a16="http://schemas.microsoft.com/office/drawing/2014/main" val="1025394885"/>
                    </a:ext>
                  </a:extLst>
                </a:gridCol>
              </a:tblGrid>
              <a:tr h="4006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Corridor Design 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282937"/>
                  </a:ext>
                </a:extLst>
              </a:tr>
              <a:tr h="400619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Turning Lane (12’)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12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239344"/>
                  </a:ext>
                </a:extLst>
              </a:tr>
              <a:tr h="400619">
                <a:tc>
                  <a:txBody>
                    <a:bodyPr/>
                    <a:lstStyle/>
                    <a:p>
                      <a:r>
                        <a:rPr lang="en-US" sz="2200"/>
                        <a:t>Slope</a:t>
                      </a:r>
                      <a:r>
                        <a:rPr lang="en-US" sz="2200" baseline="0"/>
                        <a:t> (2 sides)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51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41244"/>
                  </a:ext>
                </a:extLst>
              </a:tr>
              <a:tr h="400619">
                <a:tc>
                  <a:txBody>
                    <a:bodyPr/>
                    <a:lstStyle/>
                    <a:p>
                      <a:r>
                        <a:rPr lang="en-US" sz="2200"/>
                        <a:t>Lane</a:t>
                      </a:r>
                      <a:r>
                        <a:rPr lang="en-US" sz="2200" baseline="0"/>
                        <a:t> Width (2 lanes)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24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4476"/>
                  </a:ext>
                </a:extLst>
              </a:tr>
              <a:tr h="400619">
                <a:tc>
                  <a:txBody>
                    <a:bodyPr/>
                    <a:lstStyle/>
                    <a:p>
                      <a:r>
                        <a:rPr lang="en-US" sz="2200"/>
                        <a:t>Shoulder</a:t>
                      </a:r>
                      <a:r>
                        <a:rPr lang="en-US" sz="2200" baseline="0"/>
                        <a:t> Width (6’ each side)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12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580628"/>
                  </a:ext>
                </a:extLst>
              </a:tr>
              <a:tr h="400619">
                <a:tc>
                  <a:txBody>
                    <a:bodyPr/>
                    <a:lstStyle/>
                    <a:p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Total Average Width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solidFill>
                            <a:schemeClr val="tx1"/>
                          </a:solidFill>
                        </a:rPr>
                        <a:t>99 feet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339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FD0C-4D35-F042-9425-91345E2D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2757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pPr/>
              <a:t>8</a:t>
            </a:fld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904AE-692D-4D5D-BA20-E393C756E2B4}"/>
              </a:ext>
            </a:extLst>
          </p:cNvPr>
          <p:cNvSpPr txBox="1"/>
          <p:nvPr/>
        </p:nvSpPr>
        <p:spPr>
          <a:xfrm>
            <a:off x="4290257" y="6550223"/>
            <a:ext cx="4073679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5: </a:t>
            </a:r>
            <a:r>
              <a:rPr lang="en-US" sz="1400" dirty="0"/>
              <a:t>Typical </a:t>
            </a:r>
            <a:r>
              <a:rPr lang="en-US" sz="1400" dirty="0" smtClean="0"/>
              <a:t>Cross </a:t>
            </a:r>
            <a:r>
              <a:rPr lang="en-US" sz="1400" dirty="0"/>
              <a:t>S</a:t>
            </a:r>
            <a:r>
              <a:rPr lang="en-US" sz="1400" dirty="0" smtClean="0"/>
              <a:t>ections </a:t>
            </a:r>
            <a:r>
              <a:rPr lang="en-US" sz="1400" dirty="0"/>
              <a:t>of the </a:t>
            </a:r>
            <a:r>
              <a:rPr lang="en-US" sz="1400" dirty="0" smtClean="0"/>
              <a:t>Levee </a:t>
            </a:r>
            <a:r>
              <a:rPr lang="en-US" sz="1400" dirty="0"/>
              <a:t>D</a:t>
            </a:r>
            <a:r>
              <a:rPr lang="en-US" sz="1400" dirty="0" smtClean="0"/>
              <a:t>esign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28" y="3733603"/>
            <a:ext cx="8182049" cy="28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B01-1931-5E4F-A03D-86AB4AC2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219" y="431592"/>
            <a:ext cx="8534641" cy="626807"/>
          </a:xfrm>
        </p:spPr>
        <p:txBody>
          <a:bodyPr>
            <a:noAutofit/>
          </a:bodyPr>
          <a:lstStyle/>
          <a:p>
            <a:pPr algn="ctr"/>
            <a:r>
              <a:rPr lang="en-US" sz="4800" b="1"/>
              <a:t>Levee Road Alignment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BA13-B6D3-D14A-B61D-CFAD5B02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z="2400" smtClean="0"/>
              <a:t>9</a:t>
            </a:fld>
            <a:endParaRPr lang="en-US" sz="2400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F9A1085-468D-0D44-9036-56238A84DE43}"/>
              </a:ext>
            </a:extLst>
          </p:cNvPr>
          <p:cNvGrpSpPr/>
          <p:nvPr/>
        </p:nvGrpSpPr>
        <p:grpSpPr>
          <a:xfrm>
            <a:off x="799087" y="1699504"/>
            <a:ext cx="3581377" cy="3154981"/>
            <a:chOff x="1238243" y="767036"/>
            <a:chExt cx="3644266" cy="314380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9D0E6A9-C88E-FA4E-AD98-DD1CF16A6493}"/>
                </a:ext>
              </a:extLst>
            </p:cNvPr>
            <p:cNvGrpSpPr/>
            <p:nvPr/>
          </p:nvGrpSpPr>
          <p:grpSpPr>
            <a:xfrm>
              <a:off x="1238243" y="767036"/>
              <a:ext cx="3644266" cy="3143807"/>
              <a:chOff x="1238243" y="1171074"/>
              <a:chExt cx="3644266" cy="31438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AF548D3-3D47-444E-A227-5531CE0EE8F5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243" y="1171074"/>
                <a:ext cx="3644266" cy="3143807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8DA43B0-9ABE-9A4D-B578-0F3816117C7C}"/>
                  </a:ext>
                </a:extLst>
              </p:cNvPr>
              <p:cNvGrpSpPr/>
              <p:nvPr/>
            </p:nvGrpSpPr>
            <p:grpSpPr>
              <a:xfrm>
                <a:off x="1343527" y="1182629"/>
                <a:ext cx="3538982" cy="3021073"/>
                <a:chOff x="1343527" y="1182629"/>
                <a:chExt cx="4836026" cy="547306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E0BA32EE-A739-4D44-86D6-FB0B0B775886}"/>
                    </a:ext>
                  </a:extLst>
                </p:cNvPr>
                <p:cNvGrpSpPr/>
                <p:nvPr/>
              </p:nvGrpSpPr>
              <p:grpSpPr>
                <a:xfrm>
                  <a:off x="2325103" y="1236268"/>
                  <a:ext cx="3854450" cy="4589780"/>
                  <a:chOff x="0" y="0"/>
                  <a:chExt cx="3854616" cy="458978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3116A9FB-2248-E343-B2EB-775D9EC707F0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457200"/>
                    <a:ext cx="2966085" cy="4132580"/>
                    <a:chOff x="0" y="0"/>
                    <a:chExt cx="2966489" cy="4132619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5C8E4085-C392-A343-A2F4-13838050C7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1813" cy="4129104"/>
                      <a:chOff x="0" y="0"/>
                      <a:chExt cx="2911813" cy="4129104"/>
                    </a:xfrm>
                  </p:grpSpPr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8DF13973-0EF3-4F4C-B8EC-7F7C56C1022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0" y="0"/>
                        <a:ext cx="76200" cy="78105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E91FC4D9-EC6F-D049-ADE3-F56347FF71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70678"/>
                        <a:ext cx="2911813" cy="4058426"/>
                        <a:chOff x="-13001" y="-1621"/>
                        <a:chExt cx="2912311" cy="4058607"/>
                      </a:xfrm>
                    </p:grpSpPr>
                    <p:cxnSp>
                      <p:nvCxnSpPr>
                        <p:cNvPr id="38" name="Straight Connector 37">
                          <a:extLst>
                            <a:ext uri="{FF2B5EF4-FFF2-40B4-BE49-F238E27FC236}">
                              <a16:creationId xmlns:a16="http://schemas.microsoft.com/office/drawing/2014/main" id="{407C760E-7ED6-0747-A151-FE27DB41228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-13001" y="-1621"/>
                          <a:ext cx="1569191" cy="2061284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Straight Connector 38">
                          <a:extLst>
                            <a:ext uri="{FF2B5EF4-FFF2-40B4-BE49-F238E27FC236}">
                              <a16:creationId xmlns:a16="http://schemas.microsoft.com/office/drawing/2014/main" id="{A06D0AC0-2623-604C-9A2C-BB695A7C1D7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555442" y="2059457"/>
                          <a:ext cx="45960" cy="133774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Straight Connector 39">
                          <a:extLst>
                            <a:ext uri="{FF2B5EF4-FFF2-40B4-BE49-F238E27FC236}">
                              <a16:creationId xmlns:a16="http://schemas.microsoft.com/office/drawing/2014/main" id="{5C48EFBA-4853-9041-8C76-8D00EF446FB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601622" y="2193252"/>
                          <a:ext cx="27499" cy="410054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" name="Straight Connector 40">
                          <a:extLst>
                            <a:ext uri="{FF2B5EF4-FFF2-40B4-BE49-F238E27FC236}">
                              <a16:creationId xmlns:a16="http://schemas.microsoft.com/office/drawing/2014/main" id="{4CD5D832-3032-0246-B630-03D7AC126CB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629344" y="2602753"/>
                          <a:ext cx="374445" cy="520552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" name="Straight Connector 41">
                          <a:extLst>
                            <a:ext uri="{FF2B5EF4-FFF2-40B4-BE49-F238E27FC236}">
                              <a16:creationId xmlns:a16="http://schemas.microsoft.com/office/drawing/2014/main" id="{43A5F39A-4A45-414E-851A-FBB0B781939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003788" y="3123416"/>
                          <a:ext cx="895522" cy="93357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3A3F1059-6293-4F45-83EB-65005944884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97809" y="4059582"/>
                      <a:ext cx="68680" cy="730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CC3DA37C-85EC-E94E-AD67-A2E61A20346D}"/>
                      </a:ext>
                    </a:extLst>
                  </p:cNvPr>
                  <p:cNvGrpSpPr/>
                  <p:nvPr/>
                </p:nvGrpSpPr>
                <p:grpSpPr>
                  <a:xfrm>
                    <a:off x="428625" y="0"/>
                    <a:ext cx="3425991" cy="3552080"/>
                    <a:chOff x="0" y="0"/>
                    <a:chExt cx="3425991" cy="3552080"/>
                  </a:xfrm>
                </p:grpSpPr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3C59FC46-9C3A-B44D-9BBA-5A4A03F26A4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0" cy="16764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939E4F05-BD0D-F54F-B13E-F45FA6F1935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67861"/>
                      <a:ext cx="508000" cy="9144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2FCCDC74-BE03-2544-AD22-E631B0879FA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08000" y="256209"/>
                      <a:ext cx="299528" cy="22179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EEF0CB52-164B-FA4A-A2F3-F34E92C0AE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08383" y="481496"/>
                      <a:ext cx="71120" cy="45710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8035F713-4BD1-924F-A8F9-7B16EF1D99E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79061" y="940905"/>
                      <a:ext cx="106045" cy="11176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E9515EE4-98C1-3B44-8EAE-EB3B1D2E611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85079" y="976244"/>
                      <a:ext cx="227275" cy="7112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A19813EE-2FB3-9147-BD2C-0B2A7AE098E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10365" y="976244"/>
                      <a:ext cx="399530" cy="408413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99FF9B4E-332A-D346-BEF9-EB4BBFEA8E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12348" y="1369392"/>
                      <a:ext cx="126365" cy="49784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D95E565D-858C-2040-98FD-EEE621E132A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457739" y="1868557"/>
                      <a:ext cx="278765" cy="457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F4A65DC9-6DC8-6C46-BDE7-0125A065B0C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457739" y="2323548"/>
                      <a:ext cx="66040" cy="26670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B9582444-5D7B-DB4C-97AD-49B6062A77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524000" y="2593009"/>
                      <a:ext cx="396240" cy="20855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266F2E8F-4F1C-6645-9804-608C32330B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21565" y="2796209"/>
                      <a:ext cx="31496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58CA1BF8-7ED9-7C43-B687-A437FF1FBDE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235200" y="2800626"/>
                      <a:ext cx="724619" cy="28639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C15C4C59-EAB0-2540-8C9B-42C3CD444A3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55235" y="3087757"/>
                      <a:ext cx="269240" cy="38735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4E0C14AD-AA78-7E4B-AF5B-0F0300B9C20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224696" y="3472070"/>
                      <a:ext cx="201295" cy="8001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F0951EE4-76E2-B44C-84E9-395240227AFD}"/>
                    </a:ext>
                  </a:extLst>
                </p:cNvPr>
                <p:cNvGrpSpPr/>
                <p:nvPr/>
              </p:nvGrpSpPr>
              <p:grpSpPr>
                <a:xfrm>
                  <a:off x="1343527" y="1182629"/>
                  <a:ext cx="4453256" cy="5473066"/>
                  <a:chOff x="0" y="0"/>
                  <a:chExt cx="4453884" cy="5473268"/>
                </a:xfrm>
              </p:grpSpPr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756D3C18-BD23-DE45-BFC6-8D5C30AE683E}"/>
                      </a:ext>
                    </a:extLst>
                  </p:cNvPr>
                  <p:cNvCxnSpPr/>
                  <p:nvPr/>
                </p:nvCxnSpPr>
                <p:spPr>
                  <a:xfrm>
                    <a:off x="1015031" y="533764"/>
                    <a:ext cx="1574362" cy="2115043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EC51FFD6-55B7-984B-9EEA-551D7B0725AC}"/>
                      </a:ext>
                    </a:extLst>
                  </p:cNvPr>
                  <p:cNvCxnSpPr/>
                  <p:nvPr/>
                </p:nvCxnSpPr>
                <p:spPr>
                  <a:xfrm>
                    <a:off x="2607578" y="2668819"/>
                    <a:ext cx="38100" cy="463549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9E942EF0-3554-944F-870F-C72086B81DB7}"/>
                      </a:ext>
                    </a:extLst>
                  </p:cNvPr>
                  <p:cNvCxnSpPr/>
                  <p:nvPr/>
                </p:nvCxnSpPr>
                <p:spPr>
                  <a:xfrm>
                    <a:off x="2638205" y="3150082"/>
                    <a:ext cx="424388" cy="551264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C65DEC5B-A04A-A942-B7EC-BED65407D98F}"/>
                      </a:ext>
                    </a:extLst>
                  </p:cNvPr>
                  <p:cNvCxnSpPr/>
                  <p:nvPr/>
                </p:nvCxnSpPr>
                <p:spPr>
                  <a:xfrm>
                    <a:off x="3036342" y="3661970"/>
                    <a:ext cx="503140" cy="560015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B7122FA4-80D4-9B47-9BB4-B1A36441076F}"/>
                      </a:ext>
                    </a:extLst>
                  </p:cNvPr>
                  <p:cNvCxnSpPr/>
                  <p:nvPr/>
                </p:nvCxnSpPr>
                <p:spPr>
                  <a:xfrm>
                    <a:off x="3565733" y="4230735"/>
                    <a:ext cx="538142" cy="546889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AA9B9EAA-EA3E-1C4B-996F-399EF39C68E2}"/>
                      </a:ext>
                    </a:extLst>
                  </p:cNvPr>
                  <p:cNvCxnSpPr/>
                  <p:nvPr/>
                </p:nvCxnSpPr>
                <p:spPr>
                  <a:xfrm>
                    <a:off x="4112623" y="4786374"/>
                    <a:ext cx="341261" cy="686894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D4C99ED0-CBC5-3B4B-9C01-C1C7ACA721A5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844400" cy="406885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9A411501-7149-0147-9F4E-EF8E97A97353}"/>
                      </a:ext>
                    </a:extLst>
                  </p:cNvPr>
                  <p:cNvCxnSpPr/>
                  <p:nvPr/>
                </p:nvCxnSpPr>
                <p:spPr>
                  <a:xfrm>
                    <a:off x="835648" y="402511"/>
                    <a:ext cx="170629" cy="135629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2329335-F587-5B4F-8E8A-4977BC0FBFCF}"/>
                </a:ext>
              </a:extLst>
            </p:cNvPr>
            <p:cNvGrpSpPr/>
            <p:nvPr/>
          </p:nvGrpSpPr>
          <p:grpSpPr>
            <a:xfrm>
              <a:off x="2123009" y="1023386"/>
              <a:ext cx="2146492" cy="2250763"/>
              <a:chOff x="0" y="0"/>
              <a:chExt cx="2955378" cy="416966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A638063-157F-7F4E-84E9-8A11612169B0}"/>
                  </a:ext>
                </a:extLst>
              </p:cNvPr>
              <p:cNvGrpSpPr/>
              <p:nvPr/>
            </p:nvGrpSpPr>
            <p:grpSpPr>
              <a:xfrm>
                <a:off x="0" y="0"/>
                <a:ext cx="1588885" cy="2136617"/>
                <a:chOff x="0" y="0"/>
                <a:chExt cx="1861570" cy="2498627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092AAE2A-6096-FF44-9F89-B95E66B4E4CB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762000" cy="100965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E05EA70A-14EA-0048-A15E-612F52598BA6}"/>
                    </a:ext>
                  </a:extLst>
                </p:cNvPr>
                <p:cNvCxnSpPr/>
                <p:nvPr/>
              </p:nvCxnSpPr>
              <p:spPr>
                <a:xfrm>
                  <a:off x="755833" y="1004254"/>
                  <a:ext cx="738835" cy="100218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2DC2E2D-60B5-3746-BFEE-16820D8CC924}"/>
                    </a:ext>
                  </a:extLst>
                </p:cNvPr>
                <p:cNvCxnSpPr/>
                <p:nvPr/>
              </p:nvCxnSpPr>
              <p:spPr>
                <a:xfrm>
                  <a:off x="1495810" y="2008508"/>
                  <a:ext cx="365760" cy="49011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5993C5D-3CC3-4C42-A172-715329C421CC}"/>
                  </a:ext>
                </a:extLst>
              </p:cNvPr>
              <p:cNvCxnSpPr/>
              <p:nvPr/>
            </p:nvCxnSpPr>
            <p:spPr>
              <a:xfrm>
                <a:off x="1588726" y="2135954"/>
                <a:ext cx="31801" cy="9101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BF879B4-DCDC-E347-8643-CAA3862EB590}"/>
                  </a:ext>
                </a:extLst>
              </p:cNvPr>
              <p:cNvCxnSpPr/>
              <p:nvPr/>
            </p:nvCxnSpPr>
            <p:spPr>
              <a:xfrm>
                <a:off x="1625199" y="2227747"/>
                <a:ext cx="22009" cy="37673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80C9761-CC5D-384E-9D18-49F77F546E40}"/>
                  </a:ext>
                </a:extLst>
              </p:cNvPr>
              <p:cNvCxnSpPr/>
              <p:nvPr/>
            </p:nvCxnSpPr>
            <p:spPr>
              <a:xfrm>
                <a:off x="1647208" y="2604480"/>
                <a:ext cx="530204" cy="6893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477D39A-5048-3941-BD25-7231D3965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7412" y="3293786"/>
                <a:ext cx="777966" cy="8758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095A71D-7347-364D-8EE8-2A7887C47010}"/>
              </a:ext>
            </a:extLst>
          </p:cNvPr>
          <p:cNvGrpSpPr/>
          <p:nvPr/>
        </p:nvGrpSpPr>
        <p:grpSpPr>
          <a:xfrm>
            <a:off x="8118111" y="1662004"/>
            <a:ext cx="3807845" cy="3216327"/>
            <a:chOff x="7781644" y="830732"/>
            <a:chExt cx="3807845" cy="314705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9C11924-60B3-BD4F-921B-E6E853172F0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644" y="830732"/>
              <a:ext cx="3807845" cy="3143807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B635DC6-C304-2848-A1E1-AC9E082FEBB2}"/>
                </a:ext>
              </a:extLst>
            </p:cNvPr>
            <p:cNvGrpSpPr/>
            <p:nvPr/>
          </p:nvGrpSpPr>
          <p:grpSpPr>
            <a:xfrm>
              <a:off x="8121644" y="838913"/>
              <a:ext cx="3458176" cy="2040870"/>
              <a:chOff x="1437266" y="1093465"/>
              <a:chExt cx="4468757" cy="3557903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E20C401-1C6E-8B4E-A4F6-02D7F0BB58E1}"/>
                  </a:ext>
                </a:extLst>
              </p:cNvPr>
              <p:cNvGrpSpPr/>
              <p:nvPr/>
            </p:nvGrpSpPr>
            <p:grpSpPr>
              <a:xfrm>
                <a:off x="1437266" y="1093465"/>
                <a:ext cx="4468757" cy="3557903"/>
                <a:chOff x="-103687" y="0"/>
                <a:chExt cx="4468757" cy="3557984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F6A9D250-E528-954B-A22C-09AE61DB8F0A}"/>
                    </a:ext>
                  </a:extLst>
                </p:cNvPr>
                <p:cNvCxnSpPr/>
                <p:nvPr/>
              </p:nvCxnSpPr>
              <p:spPr>
                <a:xfrm>
                  <a:off x="938893" y="0"/>
                  <a:ext cx="0" cy="167615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3A9A5BF-996E-0A42-931F-D138C692482D}"/>
                    </a:ext>
                  </a:extLst>
                </p:cNvPr>
                <p:cNvCxnSpPr/>
                <p:nvPr/>
              </p:nvCxnSpPr>
              <p:spPr>
                <a:xfrm>
                  <a:off x="938893" y="171450"/>
                  <a:ext cx="507975" cy="91426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3EE2E0C-E390-A649-BA45-F1A3128F15B1}"/>
                    </a:ext>
                  </a:extLst>
                </p:cNvPr>
                <p:cNvCxnSpPr/>
                <p:nvPr/>
              </p:nvCxnSpPr>
              <p:spPr>
                <a:xfrm>
                  <a:off x="1445078" y="261258"/>
                  <a:ext cx="299513" cy="221761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ECB02D4-FAF4-F840-AA26-6EBB088DDE82}"/>
                    </a:ext>
                  </a:extLst>
                </p:cNvPr>
                <p:cNvCxnSpPr/>
                <p:nvPr/>
              </p:nvCxnSpPr>
              <p:spPr>
                <a:xfrm>
                  <a:off x="1812471" y="947058"/>
                  <a:ext cx="106040" cy="111743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4CA765C-AD14-5D41-813B-A76090C9B668}"/>
                    </a:ext>
                  </a:extLst>
                </p:cNvPr>
                <p:cNvCxnSpPr/>
                <p:nvPr/>
              </p:nvCxnSpPr>
              <p:spPr>
                <a:xfrm flipV="1">
                  <a:off x="1918607" y="979715"/>
                  <a:ext cx="227264" cy="71109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5EBAD168-222B-6648-939E-C8E47586F91D}"/>
                    </a:ext>
                  </a:extLst>
                </p:cNvPr>
                <p:cNvCxnSpPr/>
                <p:nvPr/>
              </p:nvCxnSpPr>
              <p:spPr>
                <a:xfrm>
                  <a:off x="2147207" y="979715"/>
                  <a:ext cx="399511" cy="408353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A50AF57-0C0E-B144-932E-5E6189846F68}"/>
                    </a:ext>
                  </a:extLst>
                </p:cNvPr>
                <p:cNvCxnSpPr/>
                <p:nvPr/>
              </p:nvCxnSpPr>
              <p:spPr>
                <a:xfrm>
                  <a:off x="2547257" y="1371600"/>
                  <a:ext cx="126359" cy="497766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AB6C62E-FC08-4049-9E80-F7284029EB58}"/>
                    </a:ext>
                  </a:extLst>
                </p:cNvPr>
                <p:cNvCxnSpPr/>
                <p:nvPr/>
              </p:nvCxnSpPr>
              <p:spPr>
                <a:xfrm flipH="1">
                  <a:off x="2392135" y="1869622"/>
                  <a:ext cx="278751" cy="456941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8A921D92-2FD6-664C-B9F0-A3C6747F0B40}"/>
                    </a:ext>
                  </a:extLst>
                </p:cNvPr>
                <p:cNvCxnSpPr/>
                <p:nvPr/>
              </p:nvCxnSpPr>
              <p:spPr>
                <a:xfrm>
                  <a:off x="2392135" y="2326822"/>
                  <a:ext cx="66037" cy="266661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671AD71-73CE-C341-964C-36173AE5222C}"/>
                    </a:ext>
                  </a:extLst>
                </p:cNvPr>
                <p:cNvCxnSpPr/>
                <p:nvPr/>
              </p:nvCxnSpPr>
              <p:spPr>
                <a:xfrm>
                  <a:off x="2457450" y="2596243"/>
                  <a:ext cx="396221" cy="208520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19E23653-1E51-7C40-8498-900E1DE79AAB}"/>
                    </a:ext>
                  </a:extLst>
                </p:cNvPr>
                <p:cNvCxnSpPr/>
                <p:nvPr/>
              </p:nvCxnSpPr>
              <p:spPr>
                <a:xfrm>
                  <a:off x="2857500" y="2800350"/>
                  <a:ext cx="314945" cy="0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F45530D-4108-CD4E-AB63-9661D2D9562E}"/>
                    </a:ext>
                  </a:extLst>
                </p:cNvPr>
                <p:cNvCxnSpPr/>
                <p:nvPr/>
              </p:nvCxnSpPr>
              <p:spPr>
                <a:xfrm>
                  <a:off x="3175907" y="2808515"/>
                  <a:ext cx="724584" cy="286355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D255867-45A1-C541-9C99-63424083BF2C}"/>
                    </a:ext>
                  </a:extLst>
                </p:cNvPr>
                <p:cNvCxnSpPr/>
                <p:nvPr/>
              </p:nvCxnSpPr>
              <p:spPr>
                <a:xfrm>
                  <a:off x="3894364" y="3094265"/>
                  <a:ext cx="269227" cy="387293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D7159A2-3F6E-9B4E-A572-2EEDB6CBB2FB}"/>
                    </a:ext>
                  </a:extLst>
                </p:cNvPr>
                <p:cNvCxnSpPr/>
                <p:nvPr/>
              </p:nvCxnSpPr>
              <p:spPr>
                <a:xfrm>
                  <a:off x="4163785" y="3477986"/>
                  <a:ext cx="201285" cy="79998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727035D-CC0C-C749-B803-9BFACB8524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3687" y="113115"/>
                  <a:ext cx="426799" cy="7929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4B74784-75E0-BF42-8C0F-E8E5B671CC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4443" y="1561063"/>
                <a:ext cx="89601" cy="454755"/>
              </a:xfrm>
              <a:prstGeom prst="line">
                <a:avLst/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9CB23AB-2023-1A41-A420-B02FF322B819}"/>
                </a:ext>
              </a:extLst>
            </p:cNvPr>
            <p:cNvGrpSpPr/>
            <p:nvPr/>
          </p:nvGrpSpPr>
          <p:grpSpPr>
            <a:xfrm>
              <a:off x="7847884" y="838351"/>
              <a:ext cx="3446174" cy="3139436"/>
              <a:chOff x="1144414" y="1124804"/>
              <a:chExt cx="4453255" cy="5473065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EF60FC4-6130-D048-A6DB-6D0860F5DFF0}"/>
                  </a:ext>
                </a:extLst>
              </p:cNvPr>
              <p:cNvGrpSpPr/>
              <p:nvPr/>
            </p:nvGrpSpPr>
            <p:grpSpPr>
              <a:xfrm>
                <a:off x="1144414" y="1124804"/>
                <a:ext cx="4453255" cy="5473065"/>
                <a:chOff x="0" y="0"/>
                <a:chExt cx="4453872" cy="5473275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14C337B1-D7FD-A74E-AF1A-36FCB306B5D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453872" cy="5473275"/>
                  <a:chOff x="0" y="0"/>
                  <a:chExt cx="4453872" cy="5473275"/>
                </a:xfrm>
              </p:grpSpPr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0664C96-D35E-7442-9D80-36C439048317}"/>
                      </a:ext>
                    </a:extLst>
                  </p:cNvPr>
                  <p:cNvCxnSpPr/>
                  <p:nvPr/>
                </p:nvCxnSpPr>
                <p:spPr>
                  <a:xfrm>
                    <a:off x="1015028" y="533765"/>
                    <a:ext cx="1574358" cy="2115047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82BA1BE8-30E5-3645-9A64-2B84F4B1AD28}"/>
                      </a:ext>
                    </a:extLst>
                  </p:cNvPr>
                  <p:cNvCxnSpPr/>
                  <p:nvPr/>
                </p:nvCxnSpPr>
                <p:spPr>
                  <a:xfrm>
                    <a:off x="2607571" y="2668823"/>
                    <a:ext cx="38100" cy="463550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1C47CC2B-451F-8E4D-923E-76A20490E136}"/>
                      </a:ext>
                    </a:extLst>
                  </p:cNvPr>
                  <p:cNvCxnSpPr/>
                  <p:nvPr/>
                </p:nvCxnSpPr>
                <p:spPr>
                  <a:xfrm>
                    <a:off x="2638197" y="3150086"/>
                    <a:ext cx="424387" cy="551265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2B6BFB0A-44D0-0443-BE04-8AE1B5CCEB5C}"/>
                      </a:ext>
                    </a:extLst>
                  </p:cNvPr>
                  <p:cNvCxnSpPr/>
                  <p:nvPr/>
                </p:nvCxnSpPr>
                <p:spPr>
                  <a:xfrm>
                    <a:off x="3036333" y="3661975"/>
                    <a:ext cx="503139" cy="560016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03B12414-7859-C042-9E82-E67245C2C72A}"/>
                      </a:ext>
                    </a:extLst>
                  </p:cNvPr>
                  <p:cNvCxnSpPr/>
                  <p:nvPr/>
                </p:nvCxnSpPr>
                <p:spPr>
                  <a:xfrm>
                    <a:off x="3565722" y="4230741"/>
                    <a:ext cx="538140" cy="546890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0610CF2D-E604-C843-9D24-3DDEAA1182B0}"/>
                      </a:ext>
                    </a:extLst>
                  </p:cNvPr>
                  <p:cNvCxnSpPr/>
                  <p:nvPr/>
                </p:nvCxnSpPr>
                <p:spPr>
                  <a:xfrm>
                    <a:off x="4112612" y="4786381"/>
                    <a:ext cx="341260" cy="686894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7717DD8F-8C44-9246-A743-D4FBD994C7CE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844398" cy="406886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E56FA5C9-7B62-B749-93D1-63F0AC749E23}"/>
                      </a:ext>
                    </a:extLst>
                  </p:cNvPr>
                  <p:cNvCxnSpPr/>
                  <p:nvPr/>
                </p:nvCxnSpPr>
                <p:spPr>
                  <a:xfrm>
                    <a:off x="835648" y="402511"/>
                    <a:ext cx="170629" cy="135629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F60BB2C-9607-994E-B7A5-70EA6ECD0DD9}"/>
                    </a:ext>
                  </a:extLst>
                </p:cNvPr>
                <p:cNvGrpSpPr/>
                <p:nvPr/>
              </p:nvGrpSpPr>
              <p:grpSpPr>
                <a:xfrm>
                  <a:off x="318980" y="95695"/>
                  <a:ext cx="3997153" cy="5040618"/>
                  <a:chOff x="4" y="2"/>
                  <a:chExt cx="3997153" cy="5040618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38532409-721B-EB47-8A4A-EF2D7F233AD0}"/>
                      </a:ext>
                    </a:extLst>
                  </p:cNvPr>
                  <p:cNvGrpSpPr/>
                  <p:nvPr/>
                </p:nvGrpSpPr>
                <p:grpSpPr>
                  <a:xfrm>
                    <a:off x="491324" y="81892"/>
                    <a:ext cx="3505833" cy="4895216"/>
                    <a:chOff x="-512597" y="-237046"/>
                    <a:chExt cx="3507432" cy="4895652"/>
                  </a:xfrm>
                </p:grpSpPr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A7724BA9-5058-F443-AC07-B63D9B5C6B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12597" y="-237046"/>
                      <a:ext cx="1694470" cy="2020942"/>
                      <a:chOff x="-600569" y="-277211"/>
                      <a:chExt cx="1985276" cy="2363353"/>
                    </a:xfrm>
                  </p:grpSpPr>
                  <p:cxnSp>
                    <p:nvCxnSpPr>
                      <p:cNvPr id="90" name="Straight Connector 89">
                        <a:extLst>
                          <a:ext uri="{FF2B5EF4-FFF2-40B4-BE49-F238E27FC236}">
                            <a16:creationId xmlns:a16="http://schemas.microsoft.com/office/drawing/2014/main" id="{39DF991A-3D72-B14A-9334-A3BD91EC9A0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298448" y="-112809"/>
                        <a:ext cx="1318124" cy="1713553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>
                        <a:extLst>
                          <a:ext uri="{FF2B5EF4-FFF2-40B4-BE49-F238E27FC236}">
                            <a16:creationId xmlns:a16="http://schemas.microsoft.com/office/drawing/2014/main" id="{F945693B-64DE-F445-B8B0-ACFC38BF842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600569" y="-277211"/>
                        <a:ext cx="316467" cy="171461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Straight Connector 91">
                        <a:extLst>
                          <a:ext uri="{FF2B5EF4-FFF2-40B4-BE49-F238E27FC236}">
                            <a16:creationId xmlns:a16="http://schemas.microsoft.com/office/drawing/2014/main" id="{1F7682AD-8BF6-9A48-89FC-21106781721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18946" y="1596023"/>
                        <a:ext cx="365761" cy="49011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EEB722E2-45C7-3749-8081-740B36B159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78747" y="1776039"/>
                      <a:ext cx="965032" cy="1214283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45B9FEE6-34C6-8442-97F7-27629D612D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35487" y="2986493"/>
                      <a:ext cx="497633" cy="69274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>
                      <a:extLst>
                        <a:ext uri="{FF2B5EF4-FFF2-40B4-BE49-F238E27FC236}">
                          <a16:creationId xmlns:a16="http://schemas.microsoft.com/office/drawing/2014/main" id="{A6CA6276-2BEB-3649-95FC-00AD6BDAC92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16500" y="3668365"/>
                      <a:ext cx="378335" cy="990241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CF091D64-EB3A-7B40-B9EC-A1DE160B2189}"/>
                      </a:ext>
                    </a:extLst>
                  </p:cNvPr>
                  <p:cNvGrpSpPr/>
                  <p:nvPr/>
                </p:nvGrpSpPr>
                <p:grpSpPr>
                  <a:xfrm>
                    <a:off x="4" y="2"/>
                    <a:ext cx="3940796" cy="5040618"/>
                    <a:chOff x="4" y="2"/>
                    <a:chExt cx="3940796" cy="5040618"/>
                  </a:xfrm>
                </p:grpSpPr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CB1A4A96-0102-4346-9FD5-FACE91B09B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" y="2"/>
                      <a:ext cx="3940796" cy="5040618"/>
                      <a:chOff x="-984270" y="-775550"/>
                      <a:chExt cx="3942504" cy="5041521"/>
                    </a:xfrm>
                  </p:grpSpPr>
                  <p:cxnSp>
                    <p:nvCxnSpPr>
                      <p:cNvPr id="80" name="Straight Connector 79">
                        <a:extLst>
                          <a:ext uri="{FF2B5EF4-FFF2-40B4-BE49-F238E27FC236}">
                            <a16:creationId xmlns:a16="http://schemas.microsoft.com/office/drawing/2014/main" id="{EC77E8C4-4900-AE4F-8561-EE8F231C22C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-984270" y="-775550"/>
                        <a:ext cx="76200" cy="78105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81" name="Group 80">
                        <a:extLst>
                          <a:ext uri="{FF2B5EF4-FFF2-40B4-BE49-F238E27FC236}">
                            <a16:creationId xmlns:a16="http://schemas.microsoft.com/office/drawing/2014/main" id="{DD14A44C-D554-DF44-AF38-B35311DAAC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331950" y="-520862"/>
                        <a:ext cx="3290184" cy="4786833"/>
                        <a:chOff x="-345007" y="-593188"/>
                        <a:chExt cx="3290743" cy="4787048"/>
                      </a:xfrm>
                    </p:grpSpPr>
                    <p:cxnSp>
                      <p:nvCxnSpPr>
                        <p:cNvPr id="82" name="Straight Connector 81">
                          <a:extLst>
                            <a:ext uri="{FF2B5EF4-FFF2-40B4-BE49-F238E27FC236}">
                              <a16:creationId xmlns:a16="http://schemas.microsoft.com/office/drawing/2014/main" id="{95B7C733-3B87-8D41-8327-BDD457BDDD9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-345007" y="-593188"/>
                          <a:ext cx="1465083" cy="1915891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Straight Connector 82">
                          <a:extLst>
                            <a:ext uri="{FF2B5EF4-FFF2-40B4-BE49-F238E27FC236}">
                              <a16:creationId xmlns:a16="http://schemas.microsoft.com/office/drawing/2014/main" id="{E4741E46-4EAE-C447-9E6C-72C34AAC75E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107879" y="1312587"/>
                          <a:ext cx="1097544" cy="1422865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" name="Straight Connector 83">
                          <a:extLst>
                            <a:ext uri="{FF2B5EF4-FFF2-40B4-BE49-F238E27FC236}">
                              <a16:creationId xmlns:a16="http://schemas.microsoft.com/office/drawing/2014/main" id="{B3C6CC1A-7E71-594D-A167-A85D78CC436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200359" y="2724327"/>
                          <a:ext cx="374445" cy="520552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" name="Straight Connector 84">
                          <a:extLst>
                            <a:ext uri="{FF2B5EF4-FFF2-40B4-BE49-F238E27FC236}">
                              <a16:creationId xmlns:a16="http://schemas.microsoft.com/office/drawing/2014/main" id="{F9B0B2D5-786D-1E41-8198-657789F4980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572425" y="3236632"/>
                          <a:ext cx="373311" cy="957228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07C279D9-5608-D546-AB5F-71146B0647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47" y="68239"/>
                      <a:ext cx="636607" cy="19676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2F6ACFA-CD7F-D049-BE13-F0A319906D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03600" y="6221126"/>
                <a:ext cx="56345" cy="3979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4D92015-CB6D-0646-B1C2-C2C171C3D68A}"/>
              </a:ext>
            </a:extLst>
          </p:cNvPr>
          <p:cNvGrpSpPr/>
          <p:nvPr/>
        </p:nvGrpSpPr>
        <p:grpSpPr>
          <a:xfrm>
            <a:off x="4516748" y="1680897"/>
            <a:ext cx="3478912" cy="3185547"/>
            <a:chOff x="985408" y="1006942"/>
            <a:chExt cx="4920615" cy="5480685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D10D6C5E-D9A1-3D4A-97A3-CA546C6F260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08" y="1006942"/>
              <a:ext cx="4920615" cy="5480685"/>
            </a:xfrm>
            <a:prstGeom prst="rect">
              <a:avLst/>
            </a:prstGeom>
          </p:spPr>
        </p:pic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44E9730-2BD6-5F44-81B7-C43E0603349C}"/>
                </a:ext>
              </a:extLst>
            </p:cNvPr>
            <p:cNvGrpSpPr/>
            <p:nvPr/>
          </p:nvGrpSpPr>
          <p:grpSpPr>
            <a:xfrm>
              <a:off x="1078119" y="1014562"/>
              <a:ext cx="4827903" cy="5473065"/>
              <a:chOff x="0" y="0"/>
              <a:chExt cx="4828257" cy="5473065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D9909ABB-568D-0541-AE50-27FADF9CCDB5}"/>
                  </a:ext>
                </a:extLst>
              </p:cNvPr>
              <p:cNvGrpSpPr/>
              <p:nvPr/>
            </p:nvGrpSpPr>
            <p:grpSpPr>
              <a:xfrm>
                <a:off x="0" y="0"/>
                <a:ext cx="4453255" cy="5473065"/>
                <a:chOff x="0" y="0"/>
                <a:chExt cx="4453872" cy="5473275"/>
              </a:xfrm>
            </p:grpSpPr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4A8C98E9-5172-3046-BD83-620741496D9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453872" cy="5473275"/>
                  <a:chOff x="0" y="0"/>
                  <a:chExt cx="4453872" cy="5473275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F18FE3CC-BDA7-1E42-A6EF-C084C9728783}"/>
                      </a:ext>
                    </a:extLst>
                  </p:cNvPr>
                  <p:cNvCxnSpPr/>
                  <p:nvPr/>
                </p:nvCxnSpPr>
                <p:spPr>
                  <a:xfrm>
                    <a:off x="1015028" y="533765"/>
                    <a:ext cx="1574358" cy="2115047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BC7A541-9E66-9047-BD9D-633FC3EF58C7}"/>
                      </a:ext>
                    </a:extLst>
                  </p:cNvPr>
                  <p:cNvCxnSpPr/>
                  <p:nvPr/>
                </p:nvCxnSpPr>
                <p:spPr>
                  <a:xfrm>
                    <a:off x="2607571" y="2668823"/>
                    <a:ext cx="38100" cy="463550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358AA8BE-FDA3-DB4D-AE07-BA3DDF489FE9}"/>
                      </a:ext>
                    </a:extLst>
                  </p:cNvPr>
                  <p:cNvCxnSpPr/>
                  <p:nvPr/>
                </p:nvCxnSpPr>
                <p:spPr>
                  <a:xfrm>
                    <a:off x="2638197" y="3150086"/>
                    <a:ext cx="424387" cy="551265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D3C27FFB-37FB-BE46-922D-20B0465DBB8D}"/>
                      </a:ext>
                    </a:extLst>
                  </p:cNvPr>
                  <p:cNvCxnSpPr/>
                  <p:nvPr/>
                </p:nvCxnSpPr>
                <p:spPr>
                  <a:xfrm>
                    <a:off x="3036333" y="3661975"/>
                    <a:ext cx="503139" cy="560016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E41CBAFF-9B41-0542-B767-A54F582D64D4}"/>
                      </a:ext>
                    </a:extLst>
                  </p:cNvPr>
                  <p:cNvCxnSpPr/>
                  <p:nvPr/>
                </p:nvCxnSpPr>
                <p:spPr>
                  <a:xfrm>
                    <a:off x="3565722" y="4230741"/>
                    <a:ext cx="538140" cy="546890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CFFF818A-9F59-4C42-B227-2D27E1D00CDF}"/>
                      </a:ext>
                    </a:extLst>
                  </p:cNvPr>
                  <p:cNvCxnSpPr/>
                  <p:nvPr/>
                </p:nvCxnSpPr>
                <p:spPr>
                  <a:xfrm>
                    <a:off x="4112612" y="4786381"/>
                    <a:ext cx="341260" cy="686894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D1B400AD-07BA-EF41-910F-1FA5D4B4F8DC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844398" cy="406886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D6CD083F-CD9A-0243-8D5E-F61B2F037193}"/>
                      </a:ext>
                    </a:extLst>
                  </p:cNvPr>
                  <p:cNvCxnSpPr/>
                  <p:nvPr/>
                </p:nvCxnSpPr>
                <p:spPr>
                  <a:xfrm>
                    <a:off x="835648" y="402511"/>
                    <a:ext cx="170629" cy="135629"/>
                  </a:xfrm>
                  <a:prstGeom prst="line">
                    <a:avLst/>
                  </a:prstGeom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9615C334-DB78-574D-9FD0-E9E809D2A371}"/>
                    </a:ext>
                  </a:extLst>
                </p:cNvPr>
                <p:cNvGrpSpPr/>
                <p:nvPr/>
              </p:nvGrpSpPr>
              <p:grpSpPr>
                <a:xfrm>
                  <a:off x="863719" y="400704"/>
                  <a:ext cx="3452411" cy="4735609"/>
                  <a:chOff x="544743" y="305011"/>
                  <a:chExt cx="3452411" cy="4735609"/>
                </a:xfrm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B248FEA3-7872-B149-BBAD-298F3FDFD032}"/>
                      </a:ext>
                    </a:extLst>
                  </p:cNvPr>
                  <p:cNvGrpSpPr/>
                  <p:nvPr/>
                </p:nvGrpSpPr>
                <p:grpSpPr>
                  <a:xfrm>
                    <a:off x="628401" y="305011"/>
                    <a:ext cx="3368753" cy="4672092"/>
                    <a:chOff x="-375453" y="-13902"/>
                    <a:chExt cx="3370288" cy="4672508"/>
                  </a:xfrm>
                </p:grpSpPr>
                <p:grpSp>
                  <p:nvGrpSpPr>
                    <p:cNvPr id="188" name="Group 187">
                      <a:extLst>
                        <a:ext uri="{FF2B5EF4-FFF2-40B4-BE49-F238E27FC236}">
                          <a16:creationId xmlns:a16="http://schemas.microsoft.com/office/drawing/2014/main" id="{262EB25D-BA55-EE4B-A3B8-18C8E8C059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75453" y="-13902"/>
                      <a:ext cx="1436605" cy="1886708"/>
                      <a:chOff x="-439888" y="-16260"/>
                      <a:chExt cx="1683154" cy="2206376"/>
                    </a:xfrm>
                  </p:grpSpPr>
                  <p:cxnSp>
                    <p:nvCxnSpPr>
                      <p:cNvPr id="192" name="Straight Connector 191">
                        <a:extLst>
                          <a:ext uri="{FF2B5EF4-FFF2-40B4-BE49-F238E27FC236}">
                            <a16:creationId xmlns:a16="http://schemas.microsoft.com/office/drawing/2014/main" id="{1A50B981-96C1-C54C-A29C-A81F8FAF7F1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439888" y="-16260"/>
                        <a:ext cx="1318124" cy="1713553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" name="Straight Connector 192">
                        <a:extLst>
                          <a:ext uri="{FF2B5EF4-FFF2-40B4-BE49-F238E27FC236}">
                            <a16:creationId xmlns:a16="http://schemas.microsoft.com/office/drawing/2014/main" id="{A5B2A799-614C-5741-8711-A441D84760E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77507" y="1699997"/>
                        <a:ext cx="365759" cy="49011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9" name="Straight Connector 188">
                      <a:extLst>
                        <a:ext uri="{FF2B5EF4-FFF2-40B4-BE49-F238E27FC236}">
                          <a16:creationId xmlns:a16="http://schemas.microsoft.com/office/drawing/2014/main" id="{6C971F29-B9FA-AE4C-9785-F2826BC2EC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65757" y="1890702"/>
                      <a:ext cx="919178" cy="124568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>
                      <a:extLst>
                        <a:ext uri="{FF2B5EF4-FFF2-40B4-BE49-F238E27FC236}">
                          <a16:creationId xmlns:a16="http://schemas.microsoft.com/office/drawing/2014/main" id="{22966934-675A-5E45-9775-FBCA7A65E26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82996" y="3132561"/>
                      <a:ext cx="497633" cy="69274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>
                      <a:extLst>
                        <a:ext uri="{FF2B5EF4-FFF2-40B4-BE49-F238E27FC236}">
                          <a16:creationId xmlns:a16="http://schemas.microsoft.com/office/drawing/2014/main" id="{290EC480-62F1-FC4B-9BB2-B7788859E8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69941" y="3827699"/>
                      <a:ext cx="524894" cy="830907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1D5EC9FD-1A5B-7446-8818-210714D92EB9}"/>
                      </a:ext>
                    </a:extLst>
                  </p:cNvPr>
                  <p:cNvGrpSpPr/>
                  <p:nvPr/>
                </p:nvGrpSpPr>
                <p:grpSpPr>
                  <a:xfrm>
                    <a:off x="544743" y="310724"/>
                    <a:ext cx="3396065" cy="4729896"/>
                    <a:chOff x="544743" y="310724"/>
                    <a:chExt cx="3396065" cy="4729896"/>
                  </a:xfrm>
                </p:grpSpPr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6E4E5673-9570-1B4E-90D0-778E8A227C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1095" y="310724"/>
                      <a:ext cx="3389713" cy="4729896"/>
                      <a:chOff x="-432938" y="-464772"/>
                      <a:chExt cx="3391168" cy="4730740"/>
                    </a:xfrm>
                  </p:grpSpPr>
                  <p:cxnSp>
                    <p:nvCxnSpPr>
                      <p:cNvPr id="182" name="Straight Connector 181">
                        <a:extLst>
                          <a:ext uri="{FF2B5EF4-FFF2-40B4-BE49-F238E27FC236}">
                            <a16:creationId xmlns:a16="http://schemas.microsoft.com/office/drawing/2014/main" id="{CBDEB894-A931-5E46-B58C-AA77531A7E2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-432938" y="-464772"/>
                        <a:ext cx="69890" cy="95271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83" name="Group 182">
                        <a:extLst>
                          <a:ext uri="{FF2B5EF4-FFF2-40B4-BE49-F238E27FC236}">
                            <a16:creationId xmlns:a16="http://schemas.microsoft.com/office/drawing/2014/main" id="{E595F3AF-FD6D-C146-B5B5-38B692083E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80453" y="-242474"/>
                        <a:ext cx="3238683" cy="4508442"/>
                        <a:chOff x="-293501" y="-314788"/>
                        <a:chExt cx="3239237" cy="4508648"/>
                      </a:xfrm>
                    </p:grpSpPr>
                    <p:cxnSp>
                      <p:nvCxnSpPr>
                        <p:cNvPr id="184" name="Straight Connector 183">
                          <a:extLst>
                            <a:ext uri="{FF2B5EF4-FFF2-40B4-BE49-F238E27FC236}">
                              <a16:creationId xmlns:a16="http://schemas.microsoft.com/office/drawing/2014/main" id="{9B613D05-0764-7A45-ABD0-E21A097A651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-293501" y="-314788"/>
                          <a:ext cx="1432642" cy="1936019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Straight Connector 184">
                          <a:extLst>
                            <a:ext uri="{FF2B5EF4-FFF2-40B4-BE49-F238E27FC236}">
                              <a16:creationId xmlns:a16="http://schemas.microsoft.com/office/drawing/2014/main" id="{76CEE187-67AA-D84F-A76D-0C7456E6BF1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1136304" y="1609762"/>
                          <a:ext cx="999218" cy="1392459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Straight Connector 185">
                          <a:extLst>
                            <a:ext uri="{FF2B5EF4-FFF2-40B4-BE49-F238E27FC236}">
                              <a16:creationId xmlns:a16="http://schemas.microsoft.com/office/drawing/2014/main" id="{36AABB12-5A64-5948-A092-5B59184C16A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130457" y="2997448"/>
                          <a:ext cx="319313" cy="433870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7" name="Straight Connector 186">
                          <a:extLst>
                            <a:ext uri="{FF2B5EF4-FFF2-40B4-BE49-F238E27FC236}">
                              <a16:creationId xmlns:a16="http://schemas.microsoft.com/office/drawing/2014/main" id="{E53AF592-7ACB-9B49-BA08-57EBFE9B38E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445371" y="3426335"/>
                          <a:ext cx="500365" cy="767525"/>
                        </a:xfrm>
                        <a:prstGeom prst="line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81" name="Straight Connector 180">
                      <a:extLst>
                        <a:ext uri="{FF2B5EF4-FFF2-40B4-BE49-F238E27FC236}">
                          <a16:creationId xmlns:a16="http://schemas.microsoft.com/office/drawing/2014/main" id="{37A9B4C1-7160-BA4D-B8DC-2859AE64076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44743" y="393276"/>
                      <a:ext cx="162669" cy="144792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A6514AA-BD8F-3244-B6C4-D6B436B5CE18}"/>
                  </a:ext>
                </a:extLst>
              </p:cNvPr>
              <p:cNvGrpSpPr/>
              <p:nvPr/>
            </p:nvGrpSpPr>
            <p:grpSpPr>
              <a:xfrm>
                <a:off x="1402080" y="7620"/>
                <a:ext cx="3426177" cy="3557984"/>
                <a:chOff x="938893" y="0"/>
                <a:chExt cx="3426177" cy="3557984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C4DCA9F8-0CD0-F14D-B7E6-AFEF729DCE64}"/>
                    </a:ext>
                  </a:extLst>
                </p:cNvPr>
                <p:cNvCxnSpPr/>
                <p:nvPr/>
              </p:nvCxnSpPr>
              <p:spPr>
                <a:xfrm>
                  <a:off x="1747318" y="479834"/>
                  <a:ext cx="71117" cy="457037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0ADC0A49-C44C-E948-808E-67325581DCC7}"/>
                    </a:ext>
                  </a:extLst>
                </p:cNvPr>
                <p:cNvGrpSpPr/>
                <p:nvPr/>
              </p:nvGrpSpPr>
              <p:grpSpPr>
                <a:xfrm>
                  <a:off x="938893" y="0"/>
                  <a:ext cx="3426177" cy="3557984"/>
                  <a:chOff x="938893" y="0"/>
                  <a:chExt cx="3426177" cy="3557984"/>
                </a:xfrm>
              </p:grpSpPr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6233B694-9B5B-6841-8364-F5E7E4D3F381}"/>
                      </a:ext>
                    </a:extLst>
                  </p:cNvPr>
                  <p:cNvCxnSpPr/>
                  <p:nvPr/>
                </p:nvCxnSpPr>
                <p:spPr>
                  <a:xfrm>
                    <a:off x="938893" y="0"/>
                    <a:ext cx="0" cy="167615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D8199C41-12E9-3D47-997B-55124113AD35}"/>
                      </a:ext>
                    </a:extLst>
                  </p:cNvPr>
                  <p:cNvCxnSpPr/>
                  <p:nvPr/>
                </p:nvCxnSpPr>
                <p:spPr>
                  <a:xfrm>
                    <a:off x="938893" y="171450"/>
                    <a:ext cx="507975" cy="91426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96EA5689-D37D-114F-BD46-B0A7045E87B6}"/>
                      </a:ext>
                    </a:extLst>
                  </p:cNvPr>
                  <p:cNvCxnSpPr/>
                  <p:nvPr/>
                </p:nvCxnSpPr>
                <p:spPr>
                  <a:xfrm>
                    <a:off x="1445078" y="261258"/>
                    <a:ext cx="299513" cy="221761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A45E4C61-D892-D84F-BE25-8FDA6FC0C687}"/>
                      </a:ext>
                    </a:extLst>
                  </p:cNvPr>
                  <p:cNvCxnSpPr/>
                  <p:nvPr/>
                </p:nvCxnSpPr>
                <p:spPr>
                  <a:xfrm>
                    <a:off x="1812471" y="947058"/>
                    <a:ext cx="106040" cy="111743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5779B4BF-C562-094A-B535-F44EA0FD263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18607" y="979715"/>
                    <a:ext cx="227264" cy="71109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2BBE95C2-786B-994A-9A7D-8D357E27CD64}"/>
                      </a:ext>
                    </a:extLst>
                  </p:cNvPr>
                  <p:cNvCxnSpPr/>
                  <p:nvPr/>
                </p:nvCxnSpPr>
                <p:spPr>
                  <a:xfrm>
                    <a:off x="2147207" y="979715"/>
                    <a:ext cx="399511" cy="408353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92E5E387-6EF9-934E-AD87-E16C4A1B050F}"/>
                      </a:ext>
                    </a:extLst>
                  </p:cNvPr>
                  <p:cNvCxnSpPr/>
                  <p:nvPr/>
                </p:nvCxnSpPr>
                <p:spPr>
                  <a:xfrm>
                    <a:off x="2547257" y="1371600"/>
                    <a:ext cx="126359" cy="497766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BF343578-70AD-3042-806E-D452719074A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392135" y="1869622"/>
                    <a:ext cx="278751" cy="456941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C422BFDD-0001-C345-BE79-0820A78D51DB}"/>
                      </a:ext>
                    </a:extLst>
                  </p:cNvPr>
                  <p:cNvCxnSpPr/>
                  <p:nvPr/>
                </p:nvCxnSpPr>
                <p:spPr>
                  <a:xfrm>
                    <a:off x="2392135" y="2326822"/>
                    <a:ext cx="66037" cy="266661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2B169D7C-D206-CB4D-9CDD-1EDC62740AFA}"/>
                      </a:ext>
                    </a:extLst>
                  </p:cNvPr>
                  <p:cNvCxnSpPr/>
                  <p:nvPr/>
                </p:nvCxnSpPr>
                <p:spPr>
                  <a:xfrm>
                    <a:off x="2457450" y="2596243"/>
                    <a:ext cx="396221" cy="208520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ED166F54-D2BD-814C-B611-D934B0DB9FFD}"/>
                      </a:ext>
                    </a:extLst>
                  </p:cNvPr>
                  <p:cNvCxnSpPr/>
                  <p:nvPr/>
                </p:nvCxnSpPr>
                <p:spPr>
                  <a:xfrm>
                    <a:off x="2857500" y="2800350"/>
                    <a:ext cx="314945" cy="0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19F4BFC4-933A-CF40-A870-827231E8389C}"/>
                      </a:ext>
                    </a:extLst>
                  </p:cNvPr>
                  <p:cNvCxnSpPr/>
                  <p:nvPr/>
                </p:nvCxnSpPr>
                <p:spPr>
                  <a:xfrm>
                    <a:off x="3175907" y="2808515"/>
                    <a:ext cx="724584" cy="286355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1E4B932-BBDD-EB4F-B69A-19A15FA1F002}"/>
                      </a:ext>
                    </a:extLst>
                  </p:cNvPr>
                  <p:cNvCxnSpPr/>
                  <p:nvPr/>
                </p:nvCxnSpPr>
                <p:spPr>
                  <a:xfrm>
                    <a:off x="3894364" y="3094265"/>
                    <a:ext cx="269227" cy="387293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40906004-1C51-8346-8848-AF29FD989269}"/>
                      </a:ext>
                    </a:extLst>
                  </p:cNvPr>
                  <p:cNvCxnSpPr/>
                  <p:nvPr/>
                </p:nvCxnSpPr>
                <p:spPr>
                  <a:xfrm>
                    <a:off x="4163785" y="3477986"/>
                    <a:ext cx="201285" cy="79998"/>
                  </a:xfrm>
                  <a:prstGeom prst="line">
                    <a:avLst/>
                  </a:prstGeom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48F4E5A3-7AC2-2448-A7C0-1E14A5478766}"/>
              </a:ext>
            </a:extLst>
          </p:cNvPr>
          <p:cNvSpPr txBox="1"/>
          <p:nvPr/>
        </p:nvSpPr>
        <p:spPr>
          <a:xfrm>
            <a:off x="786594" y="5137625"/>
            <a:ext cx="359824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Alignment Option 1: Raising Current Highway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0A5F84B-630C-4243-893E-2604ED45F039}"/>
              </a:ext>
            </a:extLst>
          </p:cNvPr>
          <p:cNvSpPr txBox="1"/>
          <p:nvPr/>
        </p:nvSpPr>
        <p:spPr>
          <a:xfrm>
            <a:off x="4483608" y="5135830"/>
            <a:ext cx="343740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Alignment Option 2: Running Along Agricultural Dike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EE125C13-07D9-4A45-8EF2-52DAF3BF7504}"/>
              </a:ext>
            </a:extLst>
          </p:cNvPr>
          <p:cNvSpPr txBox="1"/>
          <p:nvPr/>
        </p:nvSpPr>
        <p:spPr>
          <a:xfrm>
            <a:off x="8271300" y="5136414"/>
            <a:ext cx="366199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Alignment Option 3: Running Parallel to Railroad on Agricultural Land</a:t>
            </a:r>
          </a:p>
          <a:p>
            <a:pPr algn="ctr"/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6A5E82-969F-2449-BD71-FEA6B0A6EC99}"/>
              </a:ext>
            </a:extLst>
          </p:cNvPr>
          <p:cNvGrpSpPr/>
          <p:nvPr/>
        </p:nvGrpSpPr>
        <p:grpSpPr>
          <a:xfrm>
            <a:off x="794587" y="5692764"/>
            <a:ext cx="2757487" cy="1200329"/>
            <a:chOff x="7215188" y="4788348"/>
            <a:chExt cx="2757487" cy="120032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5589DD6-E08F-C543-AABA-76D0E405D3AA}"/>
                </a:ext>
              </a:extLst>
            </p:cNvPr>
            <p:cNvSpPr txBox="1"/>
            <p:nvPr/>
          </p:nvSpPr>
          <p:spPr>
            <a:xfrm>
              <a:off x="7215188" y="4788348"/>
              <a:ext cx="27574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Legend:</a:t>
              </a:r>
            </a:p>
            <a:p>
              <a:r>
                <a:rPr lang="en-US"/>
                <a:t>	Corridor</a:t>
              </a:r>
            </a:p>
            <a:p>
              <a:r>
                <a:rPr lang="en-US"/>
                <a:t>	Existing Highway</a:t>
              </a:r>
            </a:p>
            <a:p>
              <a:r>
                <a:rPr lang="en-US"/>
                <a:t>	Gila River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888B0D4-E348-3E4E-BE49-7CE51C472FAA}"/>
                </a:ext>
              </a:extLst>
            </p:cNvPr>
            <p:cNvCxnSpPr/>
            <p:nvPr/>
          </p:nvCxnSpPr>
          <p:spPr>
            <a:xfrm>
              <a:off x="7388730" y="5214938"/>
              <a:ext cx="29278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276CBDD-36F7-3A4B-9145-E94D6872A43C}"/>
                </a:ext>
              </a:extLst>
            </p:cNvPr>
            <p:cNvCxnSpPr>
              <a:cxnSpLocks/>
            </p:cNvCxnSpPr>
            <p:nvPr/>
          </p:nvCxnSpPr>
          <p:spPr>
            <a:xfrm>
              <a:off x="7388730" y="5529263"/>
              <a:ext cx="326520" cy="0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1A25FF7D-7582-F64E-B041-41E65F81427B}"/>
                </a:ext>
              </a:extLst>
            </p:cNvPr>
            <p:cNvCxnSpPr/>
            <p:nvPr/>
          </p:nvCxnSpPr>
          <p:spPr>
            <a:xfrm>
              <a:off x="7360154" y="5822532"/>
              <a:ext cx="3979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51" name="Picture 150" descr="A picture containing music&#10;&#10;Description generated with high confidence">
            <a:extLst>
              <a:ext uri="{FF2B5EF4-FFF2-40B4-BE49-F238E27FC236}">
                <a16:creationId xmlns:a16="http://schemas.microsoft.com/office/drawing/2014/main" id="{12194E20-0EF9-45B6-8368-14F89EDBB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615" y="4236307"/>
            <a:ext cx="367762" cy="498577"/>
          </a:xfrm>
          <a:prstGeom prst="rect">
            <a:avLst/>
          </a:prstGeom>
        </p:spPr>
      </p:pic>
      <p:pic>
        <p:nvPicPr>
          <p:cNvPr id="210" name="Picture 209" descr="A picture containing music&#10;&#10;Description generated with high confidence">
            <a:extLst>
              <a:ext uri="{FF2B5EF4-FFF2-40B4-BE49-F238E27FC236}">
                <a16:creationId xmlns:a16="http://schemas.microsoft.com/office/drawing/2014/main" id="{FE232F9B-BE70-4ACE-8629-C1882AC89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3540" y="4236307"/>
            <a:ext cx="367762" cy="498577"/>
          </a:xfrm>
          <a:prstGeom prst="rect">
            <a:avLst/>
          </a:prstGeom>
        </p:spPr>
      </p:pic>
      <p:pic>
        <p:nvPicPr>
          <p:cNvPr id="212" name="Picture 211" descr="A picture containing music&#10;&#10;Description generated with high confidence">
            <a:extLst>
              <a:ext uri="{FF2B5EF4-FFF2-40B4-BE49-F238E27FC236}">
                <a16:creationId xmlns:a16="http://schemas.microsoft.com/office/drawing/2014/main" id="{F56D53B2-10BE-437D-93CC-E0CA8B416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4990" y="4236307"/>
            <a:ext cx="367762" cy="4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154</TotalTime>
  <Words>1938</Words>
  <Application>Microsoft Office PowerPoint</Application>
  <PresentationFormat>Widescreen</PresentationFormat>
  <Paragraphs>801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Book</vt:lpstr>
      <vt:lpstr>Segoe UI</vt:lpstr>
      <vt:lpstr>Times New Roman</vt:lpstr>
      <vt:lpstr>Wingdings</vt:lpstr>
      <vt:lpstr>Crop</vt:lpstr>
      <vt:lpstr>Duncan, Arizona Highway and Levee Alignment</vt:lpstr>
      <vt:lpstr>PowerPoint Presentation</vt:lpstr>
      <vt:lpstr>PowerPoint Presentation</vt:lpstr>
      <vt:lpstr>Crash Data Analysis</vt:lpstr>
      <vt:lpstr>Traffic Analysis</vt:lpstr>
      <vt:lpstr>Traffic Characteristics</vt:lpstr>
      <vt:lpstr>Existing Features</vt:lpstr>
      <vt:lpstr>Corridor Design</vt:lpstr>
      <vt:lpstr>Levee Road Alignment Options</vt:lpstr>
      <vt:lpstr>Alignment Option 1: Raising Current Highway</vt:lpstr>
      <vt:lpstr>Highway Capacity Software (HCS)</vt:lpstr>
      <vt:lpstr>Alignment Option 1: Raising Current Highway- Horizontal Alignment </vt:lpstr>
      <vt:lpstr>Alignment Option 1: Raising Current Highway- Vertical Alignment </vt:lpstr>
      <vt:lpstr>Alignment Option 2: Running Along Agricultural Dike</vt:lpstr>
      <vt:lpstr>Highway Capacity Software (HCS)</vt:lpstr>
      <vt:lpstr>Alignment Option 2: Running Along Agricultural Dike- Horizontal Alignment</vt:lpstr>
      <vt:lpstr>Alignment Option 2: Running Along Agricultural Dike- Vertical Alignment </vt:lpstr>
      <vt:lpstr>Alignment Option 3: Running Parallel to Railroad on Agricultural</vt:lpstr>
      <vt:lpstr>Highway Capacity Software (HCS)</vt:lpstr>
      <vt:lpstr>Alignment Option 3: Running Parallel to Railroad on Agricultural- Horizontal Alignment</vt:lpstr>
      <vt:lpstr>Alignment Option 3: Running Parallel to Railroad on Agricultural- Vertical Alignment</vt:lpstr>
      <vt:lpstr>Cost Assessment- Land Value Assessment</vt:lpstr>
      <vt:lpstr>Cost Assessment- Quantity Take-off </vt:lpstr>
      <vt:lpstr>Cost Assessment- Alternatives Total Cost</vt:lpstr>
      <vt:lpstr>Final Summary Table</vt:lpstr>
      <vt:lpstr>Schedule</vt:lpstr>
      <vt:lpstr>Engineering Cost Hour Matrix</vt:lpstr>
      <vt:lpstr>Cost of Engineering Work</vt:lpstr>
      <vt:lpstr>References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Duncan, Arizona Floodplain Analysis- Highway and Levee Alignment Alternatives</dc:title>
  <dc:creator>Ashley Charlton</dc:creator>
  <cp:lastModifiedBy>Ashley Charlton</cp:lastModifiedBy>
  <cp:revision>74</cp:revision>
  <dcterms:created xsi:type="dcterms:W3CDTF">2018-04-22T05:58:23Z</dcterms:created>
  <dcterms:modified xsi:type="dcterms:W3CDTF">2018-12-07T01:55:38Z</dcterms:modified>
</cp:coreProperties>
</file>